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60" r:id="rId3"/>
  </p:sldMasterIdLst>
  <p:notesMasterIdLst>
    <p:notesMasterId r:id="rId27"/>
  </p:notesMasterIdLst>
  <p:sldIdLst>
    <p:sldId id="256" r:id="rId4"/>
    <p:sldId id="260" r:id="rId5"/>
    <p:sldId id="277" r:id="rId6"/>
    <p:sldId id="272" r:id="rId7"/>
    <p:sldId id="279" r:id="rId8"/>
    <p:sldId id="280" r:id="rId9"/>
    <p:sldId id="281" r:id="rId10"/>
    <p:sldId id="282" r:id="rId11"/>
    <p:sldId id="271" r:id="rId12"/>
    <p:sldId id="283" r:id="rId13"/>
    <p:sldId id="285" r:id="rId14"/>
    <p:sldId id="286" r:id="rId15"/>
    <p:sldId id="288" r:id="rId16"/>
    <p:sldId id="289" r:id="rId17"/>
    <p:sldId id="290" r:id="rId18"/>
    <p:sldId id="287" r:id="rId19"/>
    <p:sldId id="292" r:id="rId20"/>
    <p:sldId id="291" r:id="rId21"/>
    <p:sldId id="293" r:id="rId22"/>
    <p:sldId id="294" r:id="rId23"/>
    <p:sldId id="275" r:id="rId24"/>
    <p:sldId id="295" r:id="rId25"/>
    <p:sldId id="297" r:id="rId26"/>
  </p:sldIdLst>
  <p:sldSz cx="18288000" cy="10287000"/>
  <p:notesSz cx="6858000" cy="9144000"/>
  <p:embeddedFontLst>
    <p:embeddedFont>
      <p:font typeface="Abadi" panose="020B0604020104020204" pitchFamily="34" charset="0"/>
      <p:regular r:id="rId28"/>
    </p:embeddedFont>
    <p:embeddedFont>
      <p:font typeface="iCiel Pony" panose="02000000000000000000" pitchFamily="2" charset="0"/>
      <p:regular r:id="rId29"/>
    </p:embeddedFont>
    <p:embeddedFont>
      <p:font typeface="SVN-Caprica Script" pitchFamily="2" charset="0"/>
      <p:regular r:id="rId30"/>
    </p:embeddedFont>
    <p:embeddedFont>
      <p:font typeface="UTM Eremitage" panose="02040603050506020204" pitchFamily="18" charset="0"/>
      <p:regular r:id="rId31"/>
    </p:embeddedFont>
    <p:embeddedFont>
      <p:font typeface="UTM Flavour" panose="02040603050506020204" pitchFamily="18"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162"/>
    <a:srgbClr val="C57A45"/>
    <a:srgbClr val="E4440F"/>
    <a:srgbClr val="5CCFB8"/>
    <a:srgbClr val="FFFAB1"/>
    <a:srgbClr val="CEEFFC"/>
    <a:srgbClr val="FF5A3A"/>
    <a:srgbClr val="F6DF7A"/>
    <a:srgbClr val="F6A95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28" autoAdjust="0"/>
    <p:restoredTop sz="94622" autoAdjust="0"/>
  </p:normalViewPr>
  <p:slideViewPr>
    <p:cSldViewPr>
      <p:cViewPr>
        <p:scale>
          <a:sx n="20" d="100"/>
          <a:sy n="20" d="100"/>
        </p:scale>
        <p:origin x="2364" y="6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26006-1F5E-4979-B9EF-F11E5FCC9359}"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E7796C-F3A5-4F2C-A57D-8ADE22786719}" type="slidenum">
              <a:rPr lang="en-US" smtClean="0"/>
              <a:t>‹#›</a:t>
            </a:fld>
            <a:endParaRPr lang="en-US"/>
          </a:p>
        </p:txBody>
      </p:sp>
    </p:spTree>
    <p:extLst>
      <p:ext uri="{BB962C8B-B14F-4D97-AF65-F5344CB8AC3E}">
        <p14:creationId xmlns:p14="http://schemas.microsoft.com/office/powerpoint/2010/main" val="1584245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0C594A-0FDA-B373-1F7C-0762843CCE28}"/>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ADB25AA-45BF-1BD0-740B-0AEDBEB2858D}"/>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EA5EA5A-8BDB-A575-8864-08DA7B78642B}"/>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5" name="Chỗ dành sẵn cho Chân trang 4">
            <a:extLst>
              <a:ext uri="{FF2B5EF4-FFF2-40B4-BE49-F238E27FC236}">
                <a16:creationId xmlns:a16="http://schemas.microsoft.com/office/drawing/2014/main" id="{A589E9E9-D512-0193-DFFB-43F89E6C393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BFFE55A-35E2-28A9-A24F-CC7A64BAF89C}"/>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1396651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D12DD4-399A-EAA0-95CE-4337EEE0630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9874896-5765-A828-A7F4-3D405DD3DE5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8CC8E23-76C9-4CDF-1E0D-228BB44E9423}"/>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5" name="Chỗ dành sẵn cho Chân trang 4">
            <a:extLst>
              <a:ext uri="{FF2B5EF4-FFF2-40B4-BE49-F238E27FC236}">
                <a16:creationId xmlns:a16="http://schemas.microsoft.com/office/drawing/2014/main" id="{AFA74F37-78AF-FF34-8850-110E50D622A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B4FF3D0-3804-C525-75F6-506067A6F872}"/>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35461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098EA8-A540-886F-1732-AF1C3D4327A5}"/>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5D12079-8C9F-95CE-1A6D-F2B67054CFCD}"/>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3A9F305-46C6-0B41-ABB1-DA5AA46CA535}"/>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5" name="Chỗ dành sẵn cho Chân trang 4">
            <a:extLst>
              <a:ext uri="{FF2B5EF4-FFF2-40B4-BE49-F238E27FC236}">
                <a16:creationId xmlns:a16="http://schemas.microsoft.com/office/drawing/2014/main" id="{3364234D-D0EB-302B-4D4E-E6642E5F39A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3BB9CA8-912B-AFBB-C5FC-2D8534007D8E}"/>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2871778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2C77E4-716C-52F4-681C-E64428C837C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2BB16A7-5420-19AE-7D04-B0B2DF98DC0B}"/>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9D3B80A-4F29-F0A3-0432-7F30CF625EED}"/>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18EFCA1-5D44-BAB2-C789-A3AA7BB9A780}"/>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6" name="Chỗ dành sẵn cho Chân trang 5">
            <a:extLst>
              <a:ext uri="{FF2B5EF4-FFF2-40B4-BE49-F238E27FC236}">
                <a16:creationId xmlns:a16="http://schemas.microsoft.com/office/drawing/2014/main" id="{310DBA80-367F-CBD9-F7DC-01B5D273D61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A61D36F-0814-4C04-7E9B-E07F0D47F489}"/>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242937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11C274-F443-2E19-F429-30DFC61B74A2}"/>
              </a:ext>
            </a:extLst>
          </p:cNvPr>
          <p:cNvSpPr>
            <a:spLocks noGrp="1"/>
          </p:cNvSpPr>
          <p:nvPr>
            <p:ph type="title"/>
          </p:nvPr>
        </p:nvSpPr>
        <p:spPr>
          <a:xfrm>
            <a:off x="1260475" y="547688"/>
            <a:ext cx="15773400" cy="1989137"/>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EF89709-AB85-359E-7B74-403F2667EA5A}"/>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6546D6C-6B35-FE74-C2CA-359E72D0C082}"/>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1D43D41E-A9A3-085C-7EC1-D2D1CA849337}"/>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2F8847B-A533-90C2-B9F8-34090379ABE0}"/>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54CF6A5-1FFE-29CB-82DA-EFAEBD5D3A0E}"/>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8" name="Chỗ dành sẵn cho Chân trang 7">
            <a:extLst>
              <a:ext uri="{FF2B5EF4-FFF2-40B4-BE49-F238E27FC236}">
                <a16:creationId xmlns:a16="http://schemas.microsoft.com/office/drawing/2014/main" id="{CA149902-5732-D448-FCF5-391A1D9F18A2}"/>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D9D45A83-008A-6454-C095-F78D0B041EC3}"/>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2933067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E52487-8720-0BEC-BC1B-F14A2E06C88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CFCCCF8B-BBD0-43B5-8B6B-57003A127766}"/>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4" name="Chỗ dành sẵn cho Chân trang 3">
            <a:extLst>
              <a:ext uri="{FF2B5EF4-FFF2-40B4-BE49-F238E27FC236}">
                <a16:creationId xmlns:a16="http://schemas.microsoft.com/office/drawing/2014/main" id="{9B4E99A2-0FFB-79A8-CAE6-DE9FFCA900D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A2B511F-BA09-2007-C552-E0EEC62D8263}"/>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143928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16737D2-6B5F-124D-81DE-FDFB3D995B03}"/>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3" name="Chỗ dành sẵn cho Chân trang 2">
            <a:extLst>
              <a:ext uri="{FF2B5EF4-FFF2-40B4-BE49-F238E27FC236}">
                <a16:creationId xmlns:a16="http://schemas.microsoft.com/office/drawing/2014/main" id="{13785CD8-B7A3-B808-A8F3-1568E72F951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F583265-E611-E4E4-5723-7F8D3D8BD1B0}"/>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2540420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500538A-289D-9DD8-54CD-F46CE6975ABC}"/>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9DEBE3-B6DE-34D9-5F4A-8B0409C9EF4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3B49F307-AB38-6417-AF5F-EE50F26F590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CC3E33A-E983-385D-506A-C94B28E451D8}"/>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6" name="Chỗ dành sẵn cho Chân trang 5">
            <a:extLst>
              <a:ext uri="{FF2B5EF4-FFF2-40B4-BE49-F238E27FC236}">
                <a16:creationId xmlns:a16="http://schemas.microsoft.com/office/drawing/2014/main" id="{DC88A381-3746-6A47-CE8C-E9F2861BC8B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CBC2119-42D4-62B4-B6FF-D1A240002010}"/>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53865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C433F7-E8F2-9092-E1EF-08BCF2BCA0B6}"/>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A1C63CE-C933-6F3D-7A39-EC3520CFEE2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6DF0279-0BEE-C336-556F-FC57A8C77BA1}"/>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AAF6FD1-BC0C-8182-C829-722DF55B788F}"/>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6" name="Chỗ dành sẵn cho Chân trang 5">
            <a:extLst>
              <a:ext uri="{FF2B5EF4-FFF2-40B4-BE49-F238E27FC236}">
                <a16:creationId xmlns:a16="http://schemas.microsoft.com/office/drawing/2014/main" id="{D1C8D09A-2F6C-60AF-0C6C-E490BB785B7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8D24A40-BEA3-D6EF-E55F-4DC6E9D30518}"/>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521304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84E9D-A066-D154-1723-513D99B7B6F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61E0684-8617-27BB-6FF9-4483CBDBA51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30C1FF3-2D89-7D57-9FF6-EF08644F2E7B}"/>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5" name="Chỗ dành sẵn cho Chân trang 4">
            <a:extLst>
              <a:ext uri="{FF2B5EF4-FFF2-40B4-BE49-F238E27FC236}">
                <a16:creationId xmlns:a16="http://schemas.microsoft.com/office/drawing/2014/main" id="{6813F2A1-3068-1C2B-1F6C-0DD708919B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B2B4A8B-1F00-0B3A-4D85-579E3F4D14F3}"/>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4234433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67D5C48-1C6E-10C3-3662-6C315343D0F8}"/>
              </a:ext>
            </a:extLst>
          </p:cNvPr>
          <p:cNvSpPr>
            <a:spLocks noGrp="1"/>
          </p:cNvSpPr>
          <p:nvPr>
            <p:ph type="title" orient="vert"/>
          </p:nvPr>
        </p:nvSpPr>
        <p:spPr>
          <a:xfrm>
            <a:off x="13087350" y="547688"/>
            <a:ext cx="3943350" cy="8718550"/>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578E390-4B4B-4354-7DCC-27D575CFE0F1}"/>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DB29D26-65C5-41A1-EBA3-0413CC60316C}"/>
              </a:ext>
            </a:extLst>
          </p:cNvPr>
          <p:cNvSpPr>
            <a:spLocks noGrp="1"/>
          </p:cNvSpPr>
          <p:nvPr>
            <p:ph type="dt" sz="half" idx="10"/>
          </p:nvPr>
        </p:nvSpPr>
        <p:spPr/>
        <p:txBody>
          <a:bodyPr/>
          <a:lstStyle/>
          <a:p>
            <a:fld id="{F192AD80-F743-41D2-9AFE-4455A36E4442}" type="datetimeFigureOut">
              <a:rPr lang="en-US" smtClean="0"/>
              <a:t>2/5/2025</a:t>
            </a:fld>
            <a:endParaRPr lang="en-US"/>
          </a:p>
        </p:txBody>
      </p:sp>
      <p:sp>
        <p:nvSpPr>
          <p:cNvPr id="5" name="Chỗ dành sẵn cho Chân trang 4">
            <a:extLst>
              <a:ext uri="{FF2B5EF4-FFF2-40B4-BE49-F238E27FC236}">
                <a16:creationId xmlns:a16="http://schemas.microsoft.com/office/drawing/2014/main" id="{97B758B2-1CD6-D352-9108-7B7E089A6C1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55DEF2-A5EE-2798-624F-FAAB88257114}"/>
              </a:ext>
            </a:extLst>
          </p:cNvPr>
          <p:cNvSpPr>
            <a:spLocks noGrp="1"/>
          </p:cNvSpPr>
          <p:nvPr>
            <p:ph type="sldNum" sz="quarter" idx="12"/>
          </p:nvPr>
        </p:nvSpPr>
        <p:spPr/>
        <p:txBody>
          <a:bodyPr/>
          <a:lstStyle/>
          <a:p>
            <a:fld id="{D428BB26-90D7-4A3F-89A9-1A0D81A1738B}" type="slidenum">
              <a:rPr lang="en-US" smtClean="0"/>
              <a:t>‹#›</a:t>
            </a:fld>
            <a:endParaRPr lang="en-US"/>
          </a:p>
        </p:txBody>
      </p:sp>
    </p:spTree>
    <p:extLst>
      <p:ext uri="{BB962C8B-B14F-4D97-AF65-F5344CB8AC3E}">
        <p14:creationId xmlns:p14="http://schemas.microsoft.com/office/powerpoint/2010/main" val="1562105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9668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1367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748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266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6636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8389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7306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4533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27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07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595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descr="A person playing a guitar with children&#10;&#10;Description automatically generated">
            <a:extLst>
              <a:ext uri="{FF2B5EF4-FFF2-40B4-BE49-F238E27FC236}">
                <a16:creationId xmlns:a16="http://schemas.microsoft.com/office/drawing/2014/main" id="{3ADAB8CA-3956-98B9-753C-596B54F463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708"/>
            <a:ext cx="18285714" cy="103787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Freeform 2"/>
          <p:cNvSpPr/>
          <p:nvPr userDrawn="1"/>
        </p:nvSpPr>
        <p:spPr>
          <a:xfrm>
            <a:off x="0" y="22059"/>
            <a:ext cx="18288000" cy="1026494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962" b="-11962"/>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512E547-319B-D15F-0D7B-96C404CA4FC8}"/>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3D2AEB6-AB70-39FE-0999-DED69F8FEBDB}"/>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0F079CF-4534-10F8-4B91-1B8AD8C0D61B}"/>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F192AD80-F743-41D2-9AFE-4455A36E4442}" type="datetimeFigureOut">
              <a:rPr lang="en-US" smtClean="0"/>
              <a:t>2/5/2025</a:t>
            </a:fld>
            <a:endParaRPr lang="en-US"/>
          </a:p>
        </p:txBody>
      </p:sp>
      <p:sp>
        <p:nvSpPr>
          <p:cNvPr id="5" name="Chỗ dành sẵn cho Chân trang 4">
            <a:extLst>
              <a:ext uri="{FF2B5EF4-FFF2-40B4-BE49-F238E27FC236}">
                <a16:creationId xmlns:a16="http://schemas.microsoft.com/office/drawing/2014/main" id="{AA4132DD-FC9B-D45D-1D74-7D1826D68D40}"/>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AF55571-4E30-2740-F129-CC831CD656B6}"/>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D428BB26-90D7-4A3F-89A9-1A0D81A1738B}" type="slidenum">
              <a:rPr lang="en-US" smtClean="0"/>
              <a:t>‹#›</a:t>
            </a:fld>
            <a:endParaRPr lang="en-US"/>
          </a:p>
        </p:txBody>
      </p:sp>
      <p:pic>
        <p:nvPicPr>
          <p:cNvPr id="8" name="Hình ảnh 7" descr="Ảnh có chứa Phông chữ, Đồ họa, văn bản, biểu tượng&#10;&#10;Mô tả được tạo tự động">
            <a:extLst>
              <a:ext uri="{FF2B5EF4-FFF2-40B4-BE49-F238E27FC236}">
                <a16:creationId xmlns:a16="http://schemas.microsoft.com/office/drawing/2014/main" id="{02D01EA1-1623-7D8E-74A4-2AB624F445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23315"/>
            <a:ext cx="944889" cy="224446"/>
          </a:xfrm>
          <a:prstGeom prst="rect">
            <a:avLst/>
          </a:prstGeom>
        </p:spPr>
      </p:pic>
    </p:spTree>
    <p:extLst>
      <p:ext uri="{BB962C8B-B14F-4D97-AF65-F5344CB8AC3E}">
        <p14:creationId xmlns:p14="http://schemas.microsoft.com/office/powerpoint/2010/main" val="707566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4044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3.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slide" Target="slide6.xml"/><Relationship Id="rId5" Type="http://schemas.openxmlformats.org/officeDocument/2006/relationships/image" Target="../media/image14.png"/><Relationship Id="rId4" Type="http://schemas.openxmlformats.org/officeDocument/2006/relationships/slide" Target="slide5.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741325"/>
          </a:xfrm>
          <a:custGeom>
            <a:avLst/>
            <a:gdLst/>
            <a:ahLst/>
            <a:cxnLst/>
            <a:rect l="l" t="t" r="r" b="b"/>
            <a:pathLst>
              <a:path w="18288000" h="10741325">
                <a:moveTo>
                  <a:pt x="0" y="0"/>
                </a:moveTo>
                <a:lnTo>
                  <a:pt x="18288000" y="0"/>
                </a:lnTo>
                <a:lnTo>
                  <a:pt x="18288000" y="10741325"/>
                </a:lnTo>
                <a:lnTo>
                  <a:pt x="0" y="10741325"/>
                </a:lnTo>
                <a:lnTo>
                  <a:pt x="0" y="0"/>
                </a:lnTo>
                <a:close/>
              </a:path>
            </a:pathLst>
          </a:custGeom>
          <a:blipFill>
            <a:blip r:embed="rId2"/>
            <a:stretch>
              <a:fillRect t="-64102" b="-407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313398" y="0"/>
            <a:ext cx="2803401" cy="2438959"/>
          </a:xfrm>
          <a:custGeom>
            <a:avLst/>
            <a:gdLst/>
            <a:ahLst/>
            <a:cxnLst/>
            <a:rect l="l" t="t" r="r" b="b"/>
            <a:pathLst>
              <a:path w="2803401" h="2438959">
                <a:moveTo>
                  <a:pt x="0" y="0"/>
                </a:moveTo>
                <a:lnTo>
                  <a:pt x="2803402" y="0"/>
                </a:lnTo>
                <a:lnTo>
                  <a:pt x="2803402" y="2438959"/>
                </a:lnTo>
                <a:lnTo>
                  <a:pt x="0" y="243895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A7694C4D-EF20-B473-831E-7E79A16E256E}"/>
              </a:ext>
            </a:extLst>
          </p:cNvPr>
          <p:cNvSpPr/>
          <p:nvPr/>
        </p:nvSpPr>
        <p:spPr>
          <a:xfrm>
            <a:off x="6427044" y="356835"/>
            <a:ext cx="6086599" cy="1828800"/>
          </a:xfrm>
          <a:custGeom>
            <a:avLst/>
            <a:gdLst>
              <a:gd name="connsiteX0" fmla="*/ 4922312 w 6819124"/>
              <a:gd name="connsiteY0" fmla="*/ 0 h 1828800"/>
              <a:gd name="connsiteX1" fmla="*/ 5358169 w 6819124"/>
              <a:gd name="connsiteY1" fmla="*/ 110363 h 1828800"/>
              <a:gd name="connsiteX2" fmla="*/ 5413518 w 6819124"/>
              <a:gd name="connsiteY2" fmla="*/ 143988 h 1828800"/>
              <a:gd name="connsiteX3" fmla="*/ 5468867 w 6819124"/>
              <a:gd name="connsiteY3" fmla="*/ 110363 h 1828800"/>
              <a:gd name="connsiteX4" fmla="*/ 5904724 w 6819124"/>
              <a:gd name="connsiteY4" fmla="*/ 0 h 1828800"/>
              <a:gd name="connsiteX5" fmla="*/ 6819124 w 6819124"/>
              <a:gd name="connsiteY5" fmla="*/ 914400 h 1828800"/>
              <a:gd name="connsiteX6" fmla="*/ 5904724 w 6819124"/>
              <a:gd name="connsiteY6" fmla="*/ 1828800 h 1828800"/>
              <a:gd name="connsiteX7" fmla="*/ 5468867 w 6819124"/>
              <a:gd name="connsiteY7" fmla="*/ 1718437 h 1828800"/>
              <a:gd name="connsiteX8" fmla="*/ 5413518 w 6819124"/>
              <a:gd name="connsiteY8" fmla="*/ 1684812 h 1828800"/>
              <a:gd name="connsiteX9" fmla="*/ 5358169 w 6819124"/>
              <a:gd name="connsiteY9" fmla="*/ 1718437 h 1828800"/>
              <a:gd name="connsiteX10" fmla="*/ 4922312 w 6819124"/>
              <a:gd name="connsiteY10" fmla="*/ 1828800 h 1828800"/>
              <a:gd name="connsiteX11" fmla="*/ 4486455 w 6819124"/>
              <a:gd name="connsiteY11" fmla="*/ 1718437 h 1828800"/>
              <a:gd name="connsiteX12" fmla="*/ 4411540 w 6819124"/>
              <a:gd name="connsiteY12" fmla="*/ 1672925 h 1828800"/>
              <a:gd name="connsiteX13" fmla="*/ 4336625 w 6819124"/>
              <a:gd name="connsiteY13" fmla="*/ 1718437 h 1828800"/>
              <a:gd name="connsiteX14" fmla="*/ 3900768 w 6819124"/>
              <a:gd name="connsiteY14" fmla="*/ 1828800 h 1828800"/>
              <a:gd name="connsiteX15" fmla="*/ 3464911 w 6819124"/>
              <a:gd name="connsiteY15" fmla="*/ 1718437 h 1828800"/>
              <a:gd name="connsiteX16" fmla="*/ 3409562 w 6819124"/>
              <a:gd name="connsiteY16" fmla="*/ 1684812 h 1828800"/>
              <a:gd name="connsiteX17" fmla="*/ 3354213 w 6819124"/>
              <a:gd name="connsiteY17" fmla="*/ 1718437 h 1828800"/>
              <a:gd name="connsiteX18" fmla="*/ 2918356 w 6819124"/>
              <a:gd name="connsiteY18" fmla="*/ 1828800 h 1828800"/>
              <a:gd name="connsiteX19" fmla="*/ 2482499 w 6819124"/>
              <a:gd name="connsiteY19" fmla="*/ 1718437 h 1828800"/>
              <a:gd name="connsiteX20" fmla="*/ 2407584 w 6819124"/>
              <a:gd name="connsiteY20" fmla="*/ 1672925 h 1828800"/>
              <a:gd name="connsiteX21" fmla="*/ 2332669 w 6819124"/>
              <a:gd name="connsiteY21" fmla="*/ 1718437 h 1828800"/>
              <a:gd name="connsiteX22" fmla="*/ 1896812 w 6819124"/>
              <a:gd name="connsiteY22" fmla="*/ 1828800 h 1828800"/>
              <a:gd name="connsiteX23" fmla="*/ 1460955 w 6819124"/>
              <a:gd name="connsiteY23" fmla="*/ 1718437 h 1828800"/>
              <a:gd name="connsiteX24" fmla="*/ 1405606 w 6819124"/>
              <a:gd name="connsiteY24" fmla="*/ 1684812 h 1828800"/>
              <a:gd name="connsiteX25" fmla="*/ 1350257 w 6819124"/>
              <a:gd name="connsiteY25" fmla="*/ 1718437 h 1828800"/>
              <a:gd name="connsiteX26" fmla="*/ 914400 w 6819124"/>
              <a:gd name="connsiteY26" fmla="*/ 1828800 h 1828800"/>
              <a:gd name="connsiteX27" fmla="*/ 0 w 6819124"/>
              <a:gd name="connsiteY27" fmla="*/ 914400 h 1828800"/>
              <a:gd name="connsiteX28" fmla="*/ 914400 w 6819124"/>
              <a:gd name="connsiteY28" fmla="*/ 0 h 1828800"/>
              <a:gd name="connsiteX29" fmla="*/ 1350257 w 6819124"/>
              <a:gd name="connsiteY29" fmla="*/ 110363 h 1828800"/>
              <a:gd name="connsiteX30" fmla="*/ 1405606 w 6819124"/>
              <a:gd name="connsiteY30" fmla="*/ 143989 h 1828800"/>
              <a:gd name="connsiteX31" fmla="*/ 1460955 w 6819124"/>
              <a:gd name="connsiteY31" fmla="*/ 110363 h 1828800"/>
              <a:gd name="connsiteX32" fmla="*/ 1896812 w 6819124"/>
              <a:gd name="connsiteY32" fmla="*/ 0 h 1828800"/>
              <a:gd name="connsiteX33" fmla="*/ 2332669 w 6819124"/>
              <a:gd name="connsiteY33" fmla="*/ 110363 h 1828800"/>
              <a:gd name="connsiteX34" fmla="*/ 2407584 w 6819124"/>
              <a:gd name="connsiteY34" fmla="*/ 155875 h 1828800"/>
              <a:gd name="connsiteX35" fmla="*/ 2482499 w 6819124"/>
              <a:gd name="connsiteY35" fmla="*/ 110363 h 1828800"/>
              <a:gd name="connsiteX36" fmla="*/ 2918356 w 6819124"/>
              <a:gd name="connsiteY36" fmla="*/ 0 h 1828800"/>
              <a:gd name="connsiteX37" fmla="*/ 3354213 w 6819124"/>
              <a:gd name="connsiteY37" fmla="*/ 110363 h 1828800"/>
              <a:gd name="connsiteX38" fmla="*/ 3409562 w 6819124"/>
              <a:gd name="connsiteY38" fmla="*/ 143988 h 1828800"/>
              <a:gd name="connsiteX39" fmla="*/ 3464911 w 6819124"/>
              <a:gd name="connsiteY39" fmla="*/ 110363 h 1828800"/>
              <a:gd name="connsiteX40" fmla="*/ 3900768 w 6819124"/>
              <a:gd name="connsiteY40" fmla="*/ 0 h 1828800"/>
              <a:gd name="connsiteX41" fmla="*/ 4336625 w 6819124"/>
              <a:gd name="connsiteY41" fmla="*/ 110363 h 1828800"/>
              <a:gd name="connsiteX42" fmla="*/ 4411540 w 6819124"/>
              <a:gd name="connsiteY42" fmla="*/ 155875 h 1828800"/>
              <a:gd name="connsiteX43" fmla="*/ 4486455 w 6819124"/>
              <a:gd name="connsiteY43" fmla="*/ 110363 h 1828800"/>
              <a:gd name="connsiteX44" fmla="*/ 4922312 w 6819124"/>
              <a:gd name="connsiteY44"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19124" h="1828800">
                <a:moveTo>
                  <a:pt x="4922312" y="0"/>
                </a:moveTo>
                <a:cubicBezTo>
                  <a:pt x="5080127" y="0"/>
                  <a:pt x="5228605" y="39980"/>
                  <a:pt x="5358169" y="110363"/>
                </a:cubicBezTo>
                <a:lnTo>
                  <a:pt x="5413518" y="143988"/>
                </a:lnTo>
                <a:lnTo>
                  <a:pt x="5468867" y="110363"/>
                </a:lnTo>
                <a:cubicBezTo>
                  <a:pt x="5598431" y="39980"/>
                  <a:pt x="5746909" y="0"/>
                  <a:pt x="5904724" y="0"/>
                </a:cubicBezTo>
                <a:cubicBezTo>
                  <a:pt x="6409733" y="0"/>
                  <a:pt x="6819124" y="409391"/>
                  <a:pt x="6819124" y="914400"/>
                </a:cubicBezTo>
                <a:cubicBezTo>
                  <a:pt x="6819124" y="1419409"/>
                  <a:pt x="6409733" y="1828800"/>
                  <a:pt x="5904724" y="1828800"/>
                </a:cubicBezTo>
                <a:cubicBezTo>
                  <a:pt x="5746909" y="1828800"/>
                  <a:pt x="5598431" y="1788821"/>
                  <a:pt x="5468867" y="1718437"/>
                </a:cubicBezTo>
                <a:lnTo>
                  <a:pt x="5413518" y="1684812"/>
                </a:lnTo>
                <a:lnTo>
                  <a:pt x="5358169" y="1718437"/>
                </a:lnTo>
                <a:cubicBezTo>
                  <a:pt x="5228605" y="1788821"/>
                  <a:pt x="5080127" y="1828800"/>
                  <a:pt x="4922312" y="1828800"/>
                </a:cubicBezTo>
                <a:cubicBezTo>
                  <a:pt x="4764497" y="1828800"/>
                  <a:pt x="4616019" y="1788821"/>
                  <a:pt x="4486455" y="1718437"/>
                </a:cubicBezTo>
                <a:lnTo>
                  <a:pt x="4411540" y="1672925"/>
                </a:lnTo>
                <a:lnTo>
                  <a:pt x="4336625" y="1718437"/>
                </a:lnTo>
                <a:cubicBezTo>
                  <a:pt x="4207061" y="1788821"/>
                  <a:pt x="4058583" y="1828800"/>
                  <a:pt x="3900768" y="1828800"/>
                </a:cubicBezTo>
                <a:cubicBezTo>
                  <a:pt x="3742953" y="1828800"/>
                  <a:pt x="3594475" y="1788821"/>
                  <a:pt x="3464911" y="1718437"/>
                </a:cubicBezTo>
                <a:lnTo>
                  <a:pt x="3409562" y="1684812"/>
                </a:lnTo>
                <a:lnTo>
                  <a:pt x="3354213" y="1718437"/>
                </a:lnTo>
                <a:cubicBezTo>
                  <a:pt x="3224649" y="1788821"/>
                  <a:pt x="3076171" y="1828800"/>
                  <a:pt x="2918356" y="1828800"/>
                </a:cubicBezTo>
                <a:cubicBezTo>
                  <a:pt x="2760541" y="1828800"/>
                  <a:pt x="2612063" y="1788821"/>
                  <a:pt x="2482499" y="1718437"/>
                </a:cubicBezTo>
                <a:lnTo>
                  <a:pt x="2407584" y="1672925"/>
                </a:lnTo>
                <a:lnTo>
                  <a:pt x="2332669" y="1718437"/>
                </a:lnTo>
                <a:cubicBezTo>
                  <a:pt x="2203105" y="1788821"/>
                  <a:pt x="2054627" y="1828800"/>
                  <a:pt x="1896812" y="1828800"/>
                </a:cubicBezTo>
                <a:cubicBezTo>
                  <a:pt x="1738997" y="1828800"/>
                  <a:pt x="1590519" y="1788821"/>
                  <a:pt x="1460955" y="1718437"/>
                </a:cubicBezTo>
                <a:lnTo>
                  <a:pt x="1405606" y="1684812"/>
                </a:lnTo>
                <a:lnTo>
                  <a:pt x="1350257" y="1718437"/>
                </a:lnTo>
                <a:cubicBezTo>
                  <a:pt x="1220693" y="1788821"/>
                  <a:pt x="1072215" y="1828800"/>
                  <a:pt x="914400" y="1828800"/>
                </a:cubicBezTo>
                <a:cubicBezTo>
                  <a:pt x="409391" y="1828800"/>
                  <a:pt x="0" y="1419409"/>
                  <a:pt x="0" y="914400"/>
                </a:cubicBezTo>
                <a:cubicBezTo>
                  <a:pt x="0" y="409391"/>
                  <a:pt x="409391" y="0"/>
                  <a:pt x="914400" y="0"/>
                </a:cubicBezTo>
                <a:cubicBezTo>
                  <a:pt x="1072215" y="0"/>
                  <a:pt x="1220693" y="39980"/>
                  <a:pt x="1350257" y="110363"/>
                </a:cubicBezTo>
                <a:lnTo>
                  <a:pt x="1405606" y="143989"/>
                </a:lnTo>
                <a:lnTo>
                  <a:pt x="1460955" y="110363"/>
                </a:lnTo>
                <a:cubicBezTo>
                  <a:pt x="1590519" y="39980"/>
                  <a:pt x="1738997" y="0"/>
                  <a:pt x="1896812" y="0"/>
                </a:cubicBezTo>
                <a:cubicBezTo>
                  <a:pt x="2054627" y="0"/>
                  <a:pt x="2203105" y="39980"/>
                  <a:pt x="2332669" y="110363"/>
                </a:cubicBezTo>
                <a:lnTo>
                  <a:pt x="2407584" y="155875"/>
                </a:lnTo>
                <a:lnTo>
                  <a:pt x="2482499" y="110363"/>
                </a:lnTo>
                <a:cubicBezTo>
                  <a:pt x="2612063" y="39980"/>
                  <a:pt x="2760541" y="0"/>
                  <a:pt x="2918356" y="0"/>
                </a:cubicBezTo>
                <a:cubicBezTo>
                  <a:pt x="3076171" y="0"/>
                  <a:pt x="3224649" y="39980"/>
                  <a:pt x="3354213" y="110363"/>
                </a:cubicBezTo>
                <a:lnTo>
                  <a:pt x="3409562" y="143988"/>
                </a:lnTo>
                <a:lnTo>
                  <a:pt x="3464911" y="110363"/>
                </a:lnTo>
                <a:cubicBezTo>
                  <a:pt x="3594475" y="39980"/>
                  <a:pt x="3742953" y="0"/>
                  <a:pt x="3900768" y="0"/>
                </a:cubicBezTo>
                <a:cubicBezTo>
                  <a:pt x="4058583" y="0"/>
                  <a:pt x="4207061" y="39980"/>
                  <a:pt x="4336625" y="110363"/>
                </a:cubicBezTo>
                <a:lnTo>
                  <a:pt x="4411540" y="155875"/>
                </a:lnTo>
                <a:lnTo>
                  <a:pt x="4486455" y="110363"/>
                </a:lnTo>
                <a:cubicBezTo>
                  <a:pt x="4616019" y="39980"/>
                  <a:pt x="4764497" y="0"/>
                  <a:pt x="4922312"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6"/>
          <p:cNvSpPr/>
          <p:nvPr/>
        </p:nvSpPr>
        <p:spPr>
          <a:xfrm>
            <a:off x="13703932" y="6612867"/>
            <a:ext cx="4965068" cy="4114800"/>
          </a:xfrm>
          <a:custGeom>
            <a:avLst/>
            <a:gdLst/>
            <a:ahLst/>
            <a:cxnLst/>
            <a:rect l="l" t="t" r="r" b="b"/>
            <a:pathLst>
              <a:path w="4965068" h="4114800">
                <a:moveTo>
                  <a:pt x="0" y="0"/>
                </a:moveTo>
                <a:lnTo>
                  <a:pt x="4965068" y="0"/>
                </a:lnTo>
                <a:lnTo>
                  <a:pt x="49650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7885350-0DAF-C6C8-1441-FE3392A01661}"/>
              </a:ext>
            </a:extLst>
          </p:cNvPr>
          <p:cNvPicPr>
            <a:picLocks noChangeAspect="1"/>
          </p:cNvPicPr>
          <p:nvPr/>
        </p:nvPicPr>
        <p:blipFill>
          <a:blip r:embed="rId6"/>
          <a:stretch>
            <a:fillRect/>
          </a:stretch>
        </p:blipFill>
        <p:spPr>
          <a:xfrm>
            <a:off x="7086600" y="498223"/>
            <a:ext cx="4767485" cy="1444877"/>
          </a:xfrm>
          <a:prstGeom prst="rect">
            <a:avLst/>
          </a:prstGeom>
        </p:spPr>
      </p:pic>
      <p:pic>
        <p:nvPicPr>
          <p:cNvPr id="7" name="duyên nguyễn">
            <a:extLst>
              <a:ext uri="{FF2B5EF4-FFF2-40B4-BE49-F238E27FC236}">
                <a16:creationId xmlns:a16="http://schemas.microsoft.com/office/drawing/2014/main" id="{3EDEE817-0C6B-E803-6855-5D9EC68FA43F}"/>
              </a:ext>
            </a:extLst>
          </p:cNvPr>
          <p:cNvPicPr>
            <a:picLocks noChangeAspect="1"/>
          </p:cNvPicPr>
          <p:nvPr/>
        </p:nvPicPr>
        <p:blipFill>
          <a:blip r:embed="rId7"/>
          <a:stretch>
            <a:fillRect/>
          </a:stretch>
        </p:blipFill>
        <p:spPr>
          <a:xfrm>
            <a:off x="386228" y="2305792"/>
            <a:ext cx="17750699" cy="6057504"/>
          </a:xfrm>
          <a:prstGeom prst="rect">
            <a:avLst/>
          </a:prstGeom>
          <a:effectLst>
            <a:outerShdw blurRad="63500" sx="102000" sy="102000" algn="ctr" rotWithShape="0">
              <a:prstClr val="black">
                <a:alpha val="40000"/>
              </a:prstClr>
            </a:outerShdw>
          </a:effectLst>
        </p:spPr>
      </p:pic>
      <p:sp>
        <p:nvSpPr>
          <p:cNvPr id="4" name="Freeform 4"/>
          <p:cNvSpPr/>
          <p:nvPr/>
        </p:nvSpPr>
        <p:spPr>
          <a:xfrm>
            <a:off x="38100" y="6057900"/>
            <a:ext cx="8343900" cy="4669766"/>
          </a:xfrm>
          <a:custGeom>
            <a:avLst/>
            <a:gdLst/>
            <a:ahLst/>
            <a:cxnLst/>
            <a:rect l="l" t="t" r="r" b="b"/>
            <a:pathLst>
              <a:path w="9144000" h="5795010">
                <a:moveTo>
                  <a:pt x="0" y="0"/>
                </a:moveTo>
                <a:lnTo>
                  <a:pt x="9144000" y="0"/>
                </a:lnTo>
                <a:lnTo>
                  <a:pt x="9144000" y="5795010"/>
                </a:lnTo>
                <a:lnTo>
                  <a:pt x="0" y="579501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uyên nguyễn">
            <a:extLst>
              <a:ext uri="{FF2B5EF4-FFF2-40B4-BE49-F238E27FC236}">
                <a16:creationId xmlns:a16="http://schemas.microsoft.com/office/drawing/2014/main" id="{965EDB06-E42C-DB59-45FE-D4E563F1BF85}"/>
              </a:ext>
            </a:extLst>
          </p:cNvPr>
          <p:cNvSpPr/>
          <p:nvPr/>
        </p:nvSpPr>
        <p:spPr>
          <a:xfrm>
            <a:off x="304800" y="495300"/>
            <a:ext cx="17602200" cy="9372600"/>
          </a:xfrm>
          <a:prstGeom prst="roundRect">
            <a:avLst>
              <a:gd name="adj" fmla="val 950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E405E9-564F-5E43-6A44-5EABB7ACD5DB}"/>
              </a:ext>
            </a:extLst>
          </p:cNvPr>
          <p:cNvPicPr>
            <a:picLocks noChangeAspect="1"/>
          </p:cNvPicPr>
          <p:nvPr/>
        </p:nvPicPr>
        <p:blipFill>
          <a:blip r:embed="rId2"/>
          <a:stretch>
            <a:fillRect/>
          </a:stretch>
        </p:blipFill>
        <p:spPr>
          <a:xfrm>
            <a:off x="1251172" y="4000500"/>
            <a:ext cx="15709455" cy="4677353"/>
          </a:xfrm>
          <a:prstGeom prst="rect">
            <a:avLst/>
          </a:prstGeom>
        </p:spPr>
      </p:pic>
      <p:sp>
        <p:nvSpPr>
          <p:cNvPr id="6" name="Freeform 3">
            <a:extLst>
              <a:ext uri="{FF2B5EF4-FFF2-40B4-BE49-F238E27FC236}">
                <a16:creationId xmlns:a16="http://schemas.microsoft.com/office/drawing/2014/main" id="{95DE2227-9CBA-194A-B269-893805AC28A6}"/>
              </a:ext>
            </a:extLst>
          </p:cNvPr>
          <p:cNvSpPr/>
          <p:nvPr/>
        </p:nvSpPr>
        <p:spPr>
          <a:xfrm>
            <a:off x="5486400" y="-40098"/>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EA38DD1B-6E30-990B-3F95-E97ED6897644}"/>
              </a:ext>
            </a:extLst>
          </p:cNvPr>
          <p:cNvSpPr/>
          <p:nvPr/>
        </p:nvSpPr>
        <p:spPr>
          <a:xfrm>
            <a:off x="685800" y="2144545"/>
            <a:ext cx="15191531" cy="1200329"/>
          </a:xfrm>
          <a:prstGeom prst="rect">
            <a:avLst/>
          </a:prstGeom>
          <a:noFill/>
        </p:spPr>
        <p:txBody>
          <a:bodyPr wrap="none" lIns="91440" tIns="45720" rIns="91440" bIns="45720">
            <a:spAutoFit/>
          </a:bodyPr>
          <a:lstStyle/>
          <a:p>
            <a:pPr algn="ctr"/>
            <a:r>
              <a:rPr lang="en-US" sz="7200" b="1" cap="none" spc="0">
                <a:ln w="0"/>
                <a:solidFill>
                  <a:srgbClr val="00B050"/>
                </a:solidFill>
              </a:rPr>
              <a:t>1. Quan sát tranh và thực hiện yêu cầu:</a:t>
            </a:r>
          </a:p>
        </p:txBody>
      </p:sp>
    </p:spTree>
    <p:extLst>
      <p:ext uri="{BB962C8B-B14F-4D97-AF65-F5344CB8AC3E}">
        <p14:creationId xmlns:p14="http://schemas.microsoft.com/office/powerpoint/2010/main" val="911166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65EDB06-E42C-DB59-45FE-D4E563F1BF85}"/>
              </a:ext>
            </a:extLst>
          </p:cNvPr>
          <p:cNvSpPr/>
          <p:nvPr/>
        </p:nvSpPr>
        <p:spPr>
          <a:xfrm>
            <a:off x="304800" y="495300"/>
            <a:ext cx="17602200" cy="9372600"/>
          </a:xfrm>
          <a:prstGeom prst="roundRect">
            <a:avLst>
              <a:gd name="adj" fmla="val 950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3">
            <a:extLst>
              <a:ext uri="{FF2B5EF4-FFF2-40B4-BE49-F238E27FC236}">
                <a16:creationId xmlns:a16="http://schemas.microsoft.com/office/drawing/2014/main" id="{95DE2227-9CBA-194A-B269-893805AC28A6}"/>
              </a:ext>
            </a:extLst>
          </p:cNvPr>
          <p:cNvSpPr/>
          <p:nvPr/>
        </p:nvSpPr>
        <p:spPr>
          <a:xfrm>
            <a:off x="5486400" y="-40098"/>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EA38DD1B-6E30-990B-3F95-E97ED6897644}"/>
              </a:ext>
            </a:extLst>
          </p:cNvPr>
          <p:cNvSpPr/>
          <p:nvPr/>
        </p:nvSpPr>
        <p:spPr>
          <a:xfrm>
            <a:off x="685800" y="2144545"/>
            <a:ext cx="15191531" cy="1200329"/>
          </a:xfrm>
          <a:prstGeom prst="rect">
            <a:avLst/>
          </a:prstGeom>
          <a:noFill/>
        </p:spPr>
        <p:txBody>
          <a:bodyPr wrap="none" lIns="91440" tIns="45720" rIns="91440" bIns="45720">
            <a:spAutoFit/>
          </a:bodyPr>
          <a:lstStyle/>
          <a:p>
            <a:pPr algn="ctr"/>
            <a:r>
              <a:rPr lang="en-US" sz="7200" b="1" cap="none" spc="0">
                <a:ln w="0"/>
                <a:solidFill>
                  <a:srgbClr val="00B050"/>
                </a:solidFill>
              </a:rPr>
              <a:t>1. Quan sát tranh và thực hiện yêu cầu:</a:t>
            </a:r>
          </a:p>
        </p:txBody>
      </p:sp>
      <p:pic>
        <p:nvPicPr>
          <p:cNvPr id="4" name="Picture 3">
            <a:extLst>
              <a:ext uri="{FF2B5EF4-FFF2-40B4-BE49-F238E27FC236}">
                <a16:creationId xmlns:a16="http://schemas.microsoft.com/office/drawing/2014/main" id="{22CFE4E6-9B87-D777-F407-AAD7D8434BAA}"/>
              </a:ext>
            </a:extLst>
          </p:cNvPr>
          <p:cNvPicPr>
            <a:picLocks noChangeAspect="1"/>
          </p:cNvPicPr>
          <p:nvPr/>
        </p:nvPicPr>
        <p:blipFill>
          <a:blip r:embed="rId4"/>
          <a:stretch>
            <a:fillRect/>
          </a:stretch>
        </p:blipFill>
        <p:spPr>
          <a:xfrm>
            <a:off x="2083288" y="3880272"/>
            <a:ext cx="14121424" cy="5299573"/>
          </a:xfrm>
          <a:prstGeom prst="rect">
            <a:avLst/>
          </a:prstGeom>
        </p:spPr>
      </p:pic>
    </p:spTree>
    <p:extLst>
      <p:ext uri="{BB962C8B-B14F-4D97-AF65-F5344CB8AC3E}">
        <p14:creationId xmlns:p14="http://schemas.microsoft.com/office/powerpoint/2010/main" val="1402296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65EDB06-E42C-DB59-45FE-D4E563F1BF85}"/>
              </a:ext>
            </a:extLst>
          </p:cNvPr>
          <p:cNvSpPr/>
          <p:nvPr/>
        </p:nvSpPr>
        <p:spPr>
          <a:xfrm>
            <a:off x="304800" y="495300"/>
            <a:ext cx="17602200" cy="9372600"/>
          </a:xfrm>
          <a:prstGeom prst="roundRect">
            <a:avLst>
              <a:gd name="adj" fmla="val 950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3">
            <a:extLst>
              <a:ext uri="{FF2B5EF4-FFF2-40B4-BE49-F238E27FC236}">
                <a16:creationId xmlns:a16="http://schemas.microsoft.com/office/drawing/2014/main" id="{95DE2227-9CBA-194A-B269-893805AC28A6}"/>
              </a:ext>
            </a:extLst>
          </p:cNvPr>
          <p:cNvSpPr/>
          <p:nvPr/>
        </p:nvSpPr>
        <p:spPr>
          <a:xfrm>
            <a:off x="5486400" y="-40098"/>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EA38DD1B-6E30-990B-3F95-E97ED6897644}"/>
              </a:ext>
            </a:extLst>
          </p:cNvPr>
          <p:cNvSpPr/>
          <p:nvPr/>
        </p:nvSpPr>
        <p:spPr>
          <a:xfrm>
            <a:off x="762000" y="1641496"/>
            <a:ext cx="8163903" cy="1200329"/>
          </a:xfrm>
          <a:prstGeom prst="rect">
            <a:avLst/>
          </a:prstGeom>
          <a:noFill/>
        </p:spPr>
        <p:txBody>
          <a:bodyPr wrap="none" lIns="91440" tIns="45720" rIns="91440" bIns="45720">
            <a:spAutoFit/>
          </a:bodyPr>
          <a:lstStyle/>
          <a:p>
            <a:pPr algn="ctr"/>
            <a:r>
              <a:rPr lang="en-US" sz="7200" cap="none" spc="0">
                <a:ln w="0"/>
                <a:solidFill>
                  <a:srgbClr val="EB5162"/>
                </a:solidFill>
                <a:latin typeface="SVN-Caprica Script" pitchFamily="2" charset="0"/>
              </a:rPr>
              <a:t>Thực hiện yêu cầu:</a:t>
            </a:r>
          </a:p>
        </p:txBody>
      </p:sp>
      <p:sp>
        <p:nvSpPr>
          <p:cNvPr id="2" name="Rectangle 1">
            <a:extLst>
              <a:ext uri="{FF2B5EF4-FFF2-40B4-BE49-F238E27FC236}">
                <a16:creationId xmlns:a16="http://schemas.microsoft.com/office/drawing/2014/main" id="{F452D81E-98AC-4D8F-0B1D-0453E9C03902}"/>
              </a:ext>
            </a:extLst>
          </p:cNvPr>
          <p:cNvSpPr/>
          <p:nvPr/>
        </p:nvSpPr>
        <p:spPr>
          <a:xfrm>
            <a:off x="914400" y="3162300"/>
            <a:ext cx="11049000" cy="5909310"/>
          </a:xfrm>
          <a:prstGeom prst="rect">
            <a:avLst/>
          </a:prstGeom>
          <a:noFill/>
        </p:spPr>
        <p:txBody>
          <a:bodyPr wrap="square" lIns="91440" tIns="45720" rIns="91440" bIns="45720">
            <a:spAutoFit/>
          </a:bodyPr>
          <a:lstStyle/>
          <a:p>
            <a:pPr marL="685800" indent="-685800">
              <a:buFont typeface="Arial" panose="020B0604020202020204" pitchFamily="34" charset="0"/>
              <a:buChar char="•"/>
            </a:pPr>
            <a:r>
              <a:rPr lang="vi-VN" sz="5400" b="0" cap="none" spc="0">
                <a:ln w="0"/>
                <a:solidFill>
                  <a:srgbClr val="0070C0"/>
                </a:solidFill>
              </a:rPr>
              <a:t>Nêu biểu hiện tôn trọng sự khác biệt được thể hiện trong các tranh trên.</a:t>
            </a:r>
          </a:p>
          <a:p>
            <a:pPr marL="685800" indent="-685800">
              <a:buFont typeface="Arial" panose="020B0604020202020204" pitchFamily="34" charset="0"/>
              <a:buChar char="•"/>
            </a:pPr>
            <a:endParaRPr lang="vi-VN" sz="5400" b="0" cap="none" spc="0">
              <a:ln w="0"/>
              <a:solidFill>
                <a:srgbClr val="0070C0"/>
              </a:solidFill>
            </a:endParaRPr>
          </a:p>
          <a:p>
            <a:pPr marL="685800" indent="-685800">
              <a:buFont typeface="Arial" panose="020B0604020202020204" pitchFamily="34" charset="0"/>
              <a:buChar char="•"/>
            </a:pPr>
            <a:r>
              <a:rPr lang="vi-VN" sz="5400" b="0" cap="none" spc="0">
                <a:ln w="0"/>
                <a:solidFill>
                  <a:srgbClr val="0070C0"/>
                </a:solidFill>
              </a:rPr>
              <a:t>Nêu thêm các hành động, lời nói thể hiện thái độ tôn trọng sự khác biệt của người khác.</a:t>
            </a:r>
            <a:endParaRPr lang="en-US" sz="5400" b="0" cap="none" spc="0">
              <a:ln w="0"/>
              <a:solidFill>
                <a:srgbClr val="0070C0"/>
              </a:solidFill>
            </a:endParaRPr>
          </a:p>
        </p:txBody>
      </p:sp>
      <p:sp>
        <p:nvSpPr>
          <p:cNvPr id="5" name="Freeform 5">
            <a:extLst>
              <a:ext uri="{FF2B5EF4-FFF2-40B4-BE49-F238E27FC236}">
                <a16:creationId xmlns:a16="http://schemas.microsoft.com/office/drawing/2014/main" id="{99480CF4-B24B-8BB6-1AB8-16E7CD0386BD}"/>
              </a:ext>
            </a:extLst>
          </p:cNvPr>
          <p:cNvSpPr/>
          <p:nvPr/>
        </p:nvSpPr>
        <p:spPr>
          <a:xfrm>
            <a:off x="10871742" y="1866900"/>
            <a:ext cx="7386066" cy="82296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119817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65EDB06-E42C-DB59-45FE-D4E563F1BF85}"/>
              </a:ext>
            </a:extLst>
          </p:cNvPr>
          <p:cNvSpPr/>
          <p:nvPr/>
        </p:nvSpPr>
        <p:spPr>
          <a:xfrm>
            <a:off x="304800" y="495300"/>
            <a:ext cx="17602200" cy="9372600"/>
          </a:xfrm>
          <a:prstGeom prst="roundRect">
            <a:avLst>
              <a:gd name="adj" fmla="val 950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E405E9-564F-5E43-6A44-5EABB7ACD5DB}"/>
              </a:ext>
            </a:extLst>
          </p:cNvPr>
          <p:cNvPicPr>
            <a:picLocks noChangeAspect="1"/>
          </p:cNvPicPr>
          <p:nvPr/>
        </p:nvPicPr>
        <p:blipFill rotWithShape="1">
          <a:blip r:embed="rId2"/>
          <a:srcRect l="1327" r="45591"/>
          <a:stretch/>
        </p:blipFill>
        <p:spPr>
          <a:xfrm>
            <a:off x="381000" y="1866900"/>
            <a:ext cx="8338868" cy="4677353"/>
          </a:xfrm>
          <a:prstGeom prst="rect">
            <a:avLst/>
          </a:prstGeom>
        </p:spPr>
      </p:pic>
      <p:sp>
        <p:nvSpPr>
          <p:cNvPr id="6" name="Freeform 3">
            <a:extLst>
              <a:ext uri="{FF2B5EF4-FFF2-40B4-BE49-F238E27FC236}">
                <a16:creationId xmlns:a16="http://schemas.microsoft.com/office/drawing/2014/main" id="{95DE2227-9CBA-194A-B269-893805AC28A6}"/>
              </a:ext>
            </a:extLst>
          </p:cNvPr>
          <p:cNvSpPr/>
          <p:nvPr/>
        </p:nvSpPr>
        <p:spPr>
          <a:xfrm>
            <a:off x="5486400" y="-40098"/>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405D3774-0D34-97FF-E16C-206841544B12}"/>
              </a:ext>
            </a:extLst>
          </p:cNvPr>
          <p:cNvPicPr>
            <a:picLocks noChangeAspect="1"/>
          </p:cNvPicPr>
          <p:nvPr/>
        </p:nvPicPr>
        <p:blipFill rotWithShape="1">
          <a:blip r:embed="rId2"/>
          <a:srcRect l="54903" t="-353" r="-755" b="353"/>
          <a:stretch/>
        </p:blipFill>
        <p:spPr>
          <a:xfrm>
            <a:off x="10515600" y="1866899"/>
            <a:ext cx="7203057" cy="4677353"/>
          </a:xfrm>
          <a:prstGeom prst="rect">
            <a:avLst/>
          </a:prstGeom>
        </p:spPr>
      </p:pic>
      <p:sp>
        <p:nvSpPr>
          <p:cNvPr id="11" name="TextBox 10">
            <a:extLst>
              <a:ext uri="{FF2B5EF4-FFF2-40B4-BE49-F238E27FC236}">
                <a16:creationId xmlns:a16="http://schemas.microsoft.com/office/drawing/2014/main" id="{EFD3D70F-BAD9-C6E4-4F0D-A343F276FD15}"/>
              </a:ext>
            </a:extLst>
          </p:cNvPr>
          <p:cNvSpPr txBox="1"/>
          <p:nvPr/>
        </p:nvSpPr>
        <p:spPr>
          <a:xfrm>
            <a:off x="1828800" y="6893846"/>
            <a:ext cx="6324600" cy="2677656"/>
          </a:xfrm>
          <a:prstGeom prst="rect">
            <a:avLst/>
          </a:prstGeom>
          <a:noFill/>
        </p:spPr>
        <p:txBody>
          <a:bodyPr wrap="square">
            <a:spAutoFit/>
          </a:bodyPr>
          <a:lstStyle/>
          <a:p>
            <a:pPr algn="just"/>
            <a:r>
              <a:rPr lang="vi-VN" sz="2800" i="1">
                <a:solidFill>
                  <a:srgbClr val="0070C0"/>
                </a:solidFill>
              </a:rPr>
              <a:t>Bức tranh đã thể hiện được sự tôn trọng sự khác biệt. Vì bạn nam đã tôn trọng khác biệt về giới tính của bạn nữ, không phân biệt giới tính, cùng hòa đồng, tham gia một trò chơi tập thể.</a:t>
            </a:r>
            <a:endParaRPr lang="en-US" sz="2800" i="1">
              <a:solidFill>
                <a:srgbClr val="0070C0"/>
              </a:solidFill>
            </a:endParaRPr>
          </a:p>
        </p:txBody>
      </p:sp>
      <p:sp>
        <p:nvSpPr>
          <p:cNvPr id="12" name="TextBox 11">
            <a:extLst>
              <a:ext uri="{FF2B5EF4-FFF2-40B4-BE49-F238E27FC236}">
                <a16:creationId xmlns:a16="http://schemas.microsoft.com/office/drawing/2014/main" id="{9F9B4935-B213-CEC6-1BF2-B162A95B32EE}"/>
              </a:ext>
            </a:extLst>
          </p:cNvPr>
          <p:cNvSpPr txBox="1"/>
          <p:nvPr/>
        </p:nvSpPr>
        <p:spPr>
          <a:xfrm>
            <a:off x="10820400" y="6893846"/>
            <a:ext cx="6324600" cy="2677656"/>
          </a:xfrm>
          <a:prstGeom prst="rect">
            <a:avLst/>
          </a:prstGeom>
          <a:noFill/>
        </p:spPr>
        <p:txBody>
          <a:bodyPr wrap="square">
            <a:spAutoFit/>
          </a:bodyPr>
          <a:lstStyle/>
          <a:p>
            <a:pPr algn="just"/>
            <a:r>
              <a:rPr lang="vi-VN" sz="2800" i="1">
                <a:solidFill>
                  <a:srgbClr val="FF0000"/>
                </a:solidFill>
              </a:rPr>
              <a:t>Bức tranh đã không thể hiện được sự tôn trọng sự khác biệt. Vì trên sân khấu có cả 2 bạn đang biểu diễn nhưng các bạn chỉ khen bạn nam. Như vậy là đã phân biệt sự khác nhau về giới.</a:t>
            </a:r>
            <a:endParaRPr lang="en-US" sz="2800" i="1">
              <a:solidFill>
                <a:srgbClr val="FF0000"/>
              </a:solidFill>
            </a:endParaRPr>
          </a:p>
        </p:txBody>
      </p:sp>
    </p:spTree>
    <p:extLst>
      <p:ext uri="{BB962C8B-B14F-4D97-AF65-F5344CB8AC3E}">
        <p14:creationId xmlns:p14="http://schemas.microsoft.com/office/powerpoint/2010/main" val="2856900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65EDB06-E42C-DB59-45FE-D4E563F1BF85}"/>
              </a:ext>
            </a:extLst>
          </p:cNvPr>
          <p:cNvSpPr/>
          <p:nvPr/>
        </p:nvSpPr>
        <p:spPr>
          <a:xfrm>
            <a:off x="342900" y="457200"/>
            <a:ext cx="17602200" cy="9372600"/>
          </a:xfrm>
          <a:prstGeom prst="roundRect">
            <a:avLst>
              <a:gd name="adj" fmla="val 950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3">
            <a:extLst>
              <a:ext uri="{FF2B5EF4-FFF2-40B4-BE49-F238E27FC236}">
                <a16:creationId xmlns:a16="http://schemas.microsoft.com/office/drawing/2014/main" id="{95DE2227-9CBA-194A-B269-893805AC28A6}"/>
              </a:ext>
            </a:extLst>
          </p:cNvPr>
          <p:cNvSpPr/>
          <p:nvPr/>
        </p:nvSpPr>
        <p:spPr>
          <a:xfrm>
            <a:off x="5486400" y="-40098"/>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22CFE4E6-9B87-D777-F407-AAD7D8434BAA}"/>
              </a:ext>
            </a:extLst>
          </p:cNvPr>
          <p:cNvPicPr>
            <a:picLocks noChangeAspect="1"/>
          </p:cNvPicPr>
          <p:nvPr/>
        </p:nvPicPr>
        <p:blipFill rotWithShape="1">
          <a:blip r:embed="rId4"/>
          <a:srcRect r="47302"/>
          <a:stretch/>
        </p:blipFill>
        <p:spPr>
          <a:xfrm>
            <a:off x="1524001" y="1642142"/>
            <a:ext cx="6400800" cy="4558293"/>
          </a:xfrm>
          <a:prstGeom prst="rect">
            <a:avLst/>
          </a:prstGeom>
        </p:spPr>
      </p:pic>
      <p:pic>
        <p:nvPicPr>
          <p:cNvPr id="2" name="Picture 1">
            <a:extLst>
              <a:ext uri="{FF2B5EF4-FFF2-40B4-BE49-F238E27FC236}">
                <a16:creationId xmlns:a16="http://schemas.microsoft.com/office/drawing/2014/main" id="{38A7A71F-DC3A-3294-9F12-ED2A4D425EA2}"/>
              </a:ext>
            </a:extLst>
          </p:cNvPr>
          <p:cNvPicPr>
            <a:picLocks noChangeAspect="1"/>
          </p:cNvPicPr>
          <p:nvPr/>
        </p:nvPicPr>
        <p:blipFill rotWithShape="1">
          <a:blip r:embed="rId4"/>
          <a:srcRect l="52698" t="1690" r="199" b="-1690"/>
          <a:stretch/>
        </p:blipFill>
        <p:spPr>
          <a:xfrm>
            <a:off x="10591800" y="1609147"/>
            <a:ext cx="5942700" cy="4734846"/>
          </a:xfrm>
          <a:prstGeom prst="rect">
            <a:avLst/>
          </a:prstGeom>
        </p:spPr>
      </p:pic>
      <p:sp>
        <p:nvSpPr>
          <p:cNvPr id="5" name="TextBox 4">
            <a:extLst>
              <a:ext uri="{FF2B5EF4-FFF2-40B4-BE49-F238E27FC236}">
                <a16:creationId xmlns:a16="http://schemas.microsoft.com/office/drawing/2014/main" id="{E9EED808-0081-4747-2074-5967AD665D1F}"/>
              </a:ext>
            </a:extLst>
          </p:cNvPr>
          <p:cNvSpPr txBox="1"/>
          <p:nvPr/>
        </p:nvSpPr>
        <p:spPr>
          <a:xfrm>
            <a:off x="1752600" y="6671257"/>
            <a:ext cx="5791200" cy="2677656"/>
          </a:xfrm>
          <a:prstGeom prst="rect">
            <a:avLst/>
          </a:prstGeom>
          <a:noFill/>
        </p:spPr>
        <p:txBody>
          <a:bodyPr wrap="square">
            <a:spAutoFit/>
          </a:bodyPr>
          <a:lstStyle/>
          <a:p>
            <a:pPr algn="just"/>
            <a:r>
              <a:rPr lang="vi-VN" sz="2800" i="1">
                <a:solidFill>
                  <a:srgbClr val="0070C0"/>
                </a:solidFill>
              </a:rPr>
              <a:t>Bức tranh đã thể hiện được sự tôn trọng sự khác biệt. Vì khi có bạn mới chuyển vào lớp, các bạn trong lớp đã không phân biệt vùng miền, địa phương mà hòa đồng với bạn mới đến.</a:t>
            </a:r>
            <a:endParaRPr lang="en-US" sz="2800" i="1">
              <a:solidFill>
                <a:srgbClr val="0070C0"/>
              </a:solidFill>
            </a:endParaRPr>
          </a:p>
        </p:txBody>
      </p:sp>
      <p:sp>
        <p:nvSpPr>
          <p:cNvPr id="8" name="TextBox 7">
            <a:extLst>
              <a:ext uri="{FF2B5EF4-FFF2-40B4-BE49-F238E27FC236}">
                <a16:creationId xmlns:a16="http://schemas.microsoft.com/office/drawing/2014/main" id="{C85BD6DD-1A7F-A11E-9942-1EE50118CBE3}"/>
              </a:ext>
            </a:extLst>
          </p:cNvPr>
          <p:cNvSpPr txBox="1"/>
          <p:nvPr/>
        </p:nvSpPr>
        <p:spPr>
          <a:xfrm>
            <a:off x="10743300" y="6644659"/>
            <a:ext cx="5791200" cy="3108543"/>
          </a:xfrm>
          <a:prstGeom prst="rect">
            <a:avLst/>
          </a:prstGeom>
          <a:noFill/>
        </p:spPr>
        <p:txBody>
          <a:bodyPr wrap="square">
            <a:spAutoFit/>
          </a:bodyPr>
          <a:lstStyle/>
          <a:p>
            <a:pPr algn="just"/>
            <a:r>
              <a:rPr lang="vi-VN" sz="2800" i="1">
                <a:solidFill>
                  <a:srgbClr val="0070C0"/>
                </a:solidFill>
              </a:rPr>
              <a:t>Bức tranh đã thể hiện được sự tôn trọng sự khác biệt. Vì mọi người trong tranh đều đồng tình, hòa đồng thể hiện các nét văn hóa riêng của dân tộc mình và ai cũng vui vẻ, hào hứng khi tham gia ngày hội đó.</a:t>
            </a:r>
            <a:endParaRPr lang="en-US" sz="2800" i="1">
              <a:solidFill>
                <a:srgbClr val="0070C0"/>
              </a:solidFill>
            </a:endParaRPr>
          </a:p>
        </p:txBody>
      </p:sp>
    </p:spTree>
    <p:extLst>
      <p:ext uri="{BB962C8B-B14F-4D97-AF65-F5344CB8AC3E}">
        <p14:creationId xmlns:p14="http://schemas.microsoft.com/office/powerpoint/2010/main" val="1869990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65EDB06-E42C-DB59-45FE-D4E563F1BF85}"/>
              </a:ext>
            </a:extLst>
          </p:cNvPr>
          <p:cNvSpPr/>
          <p:nvPr/>
        </p:nvSpPr>
        <p:spPr>
          <a:xfrm>
            <a:off x="598608" y="457200"/>
            <a:ext cx="17346491" cy="9372600"/>
          </a:xfrm>
          <a:prstGeom prst="roundRect">
            <a:avLst>
              <a:gd name="adj" fmla="val 950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3">
            <a:extLst>
              <a:ext uri="{FF2B5EF4-FFF2-40B4-BE49-F238E27FC236}">
                <a16:creationId xmlns:a16="http://schemas.microsoft.com/office/drawing/2014/main" id="{95DE2227-9CBA-194A-B269-893805AC28A6}"/>
              </a:ext>
            </a:extLst>
          </p:cNvPr>
          <p:cNvSpPr/>
          <p:nvPr/>
        </p:nvSpPr>
        <p:spPr>
          <a:xfrm>
            <a:off x="5486400" y="-40098"/>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EA38DD1B-6E30-990B-3F95-E97ED6897644}"/>
              </a:ext>
            </a:extLst>
          </p:cNvPr>
          <p:cNvSpPr/>
          <p:nvPr/>
        </p:nvSpPr>
        <p:spPr>
          <a:xfrm>
            <a:off x="598609" y="1856117"/>
            <a:ext cx="13992045" cy="1938992"/>
          </a:xfrm>
          <a:prstGeom prst="rect">
            <a:avLst/>
          </a:prstGeom>
          <a:noFill/>
        </p:spPr>
        <p:txBody>
          <a:bodyPr wrap="square" lIns="91440" tIns="45720" rIns="91440" bIns="45720">
            <a:spAutoFit/>
          </a:bodyPr>
          <a:lstStyle/>
          <a:p>
            <a:pPr algn="ctr"/>
            <a:r>
              <a:rPr lang="en-US" sz="6000" cap="none" spc="0">
                <a:ln w="0"/>
                <a:solidFill>
                  <a:srgbClr val="EB5162"/>
                </a:solidFill>
                <a:latin typeface="SVN-Caprica Script" pitchFamily="2" charset="0"/>
              </a:rPr>
              <a:t>C</a:t>
            </a:r>
            <a:r>
              <a:rPr lang="vi-VN" sz="6000" cap="none" spc="0">
                <a:ln w="0"/>
                <a:solidFill>
                  <a:srgbClr val="EB5162"/>
                </a:solidFill>
                <a:latin typeface="SVN-Caprica Script" pitchFamily="2" charset="0"/>
              </a:rPr>
              <a:t>ác hành động, lời nói thể hiện thái độ tôn trọng sự khác biệt của người khác</a:t>
            </a:r>
            <a:r>
              <a:rPr lang="en-US" sz="6000" cap="none" spc="0">
                <a:ln w="0"/>
                <a:solidFill>
                  <a:srgbClr val="EB5162"/>
                </a:solidFill>
                <a:latin typeface="SVN-Caprica Script" pitchFamily="2" charset="0"/>
              </a:rPr>
              <a:t>:</a:t>
            </a:r>
          </a:p>
        </p:txBody>
      </p:sp>
      <p:sp>
        <p:nvSpPr>
          <p:cNvPr id="5" name="Freeform 5">
            <a:extLst>
              <a:ext uri="{FF2B5EF4-FFF2-40B4-BE49-F238E27FC236}">
                <a16:creationId xmlns:a16="http://schemas.microsoft.com/office/drawing/2014/main" id="{99480CF4-B24B-8BB6-1AB8-16E7CD0386BD}"/>
              </a:ext>
            </a:extLst>
          </p:cNvPr>
          <p:cNvSpPr/>
          <p:nvPr/>
        </p:nvSpPr>
        <p:spPr>
          <a:xfrm>
            <a:off x="11506200" y="2318602"/>
            <a:ext cx="6751608" cy="7777897"/>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F0821F3-D802-D007-51DC-E6487793BD8A}"/>
              </a:ext>
            </a:extLst>
          </p:cNvPr>
          <p:cNvSpPr/>
          <p:nvPr/>
        </p:nvSpPr>
        <p:spPr>
          <a:xfrm>
            <a:off x="1231885" y="5608969"/>
            <a:ext cx="1080000" cy="1080000"/>
          </a:xfrm>
          <a:custGeom>
            <a:avLst/>
            <a:gdLst/>
            <a:ahLst/>
            <a:cxnLst/>
            <a:rect l="l" t="t" r="r" b="b"/>
            <a:pathLst>
              <a:path w="7315200" h="2392680">
                <a:moveTo>
                  <a:pt x="0" y="0"/>
                </a:moveTo>
                <a:lnTo>
                  <a:pt x="7315200" y="0"/>
                </a:lnTo>
                <a:lnTo>
                  <a:pt x="7315200" y="2392680"/>
                </a:lnTo>
                <a:lnTo>
                  <a:pt x="0" y="2392680"/>
                </a:lnTo>
                <a:lnTo>
                  <a:pt x="0" y="0"/>
                </a:lnTo>
                <a:close/>
              </a:path>
            </a:pathLst>
          </a:custGeom>
          <a:blipFill>
            <a:blip r:embed="rId5">
              <a:extLst>
                <a:ext uri="{96DAC541-7B7A-43D3-8B79-37D633B846F1}">
                  <asvg:svgBlip xmlns:asvg="http://schemas.microsoft.com/office/drawing/2016/SVG/main" r:embed="rId6"/>
                </a:ext>
              </a:extLst>
            </a:blip>
            <a:stretch>
              <a:fillRect l="1" r="-188062"/>
            </a:stretch>
          </a:blipFill>
        </p:spPr>
        <p:txBody>
          <a:bodyPr/>
          <a:lstStyle/>
          <a:p>
            <a:endParaRPr lang="en-US"/>
          </a:p>
        </p:txBody>
      </p:sp>
      <p:sp>
        <p:nvSpPr>
          <p:cNvPr id="8" name="Freeform 4">
            <a:extLst>
              <a:ext uri="{FF2B5EF4-FFF2-40B4-BE49-F238E27FC236}">
                <a16:creationId xmlns:a16="http://schemas.microsoft.com/office/drawing/2014/main" id="{86806FBB-5269-B872-D861-74C4063EBAD3}"/>
              </a:ext>
            </a:extLst>
          </p:cNvPr>
          <p:cNvSpPr/>
          <p:nvPr/>
        </p:nvSpPr>
        <p:spPr>
          <a:xfrm>
            <a:off x="1231885" y="4042079"/>
            <a:ext cx="1080000" cy="1080000"/>
          </a:xfrm>
          <a:custGeom>
            <a:avLst/>
            <a:gdLst/>
            <a:ahLst/>
            <a:cxnLst/>
            <a:rect l="l" t="t" r="r" b="b"/>
            <a:pathLst>
              <a:path w="7315200" h="2392680">
                <a:moveTo>
                  <a:pt x="0" y="0"/>
                </a:moveTo>
                <a:lnTo>
                  <a:pt x="7315200" y="0"/>
                </a:lnTo>
                <a:lnTo>
                  <a:pt x="7315200" y="2392680"/>
                </a:lnTo>
                <a:lnTo>
                  <a:pt x="0" y="2392680"/>
                </a:lnTo>
                <a:lnTo>
                  <a:pt x="0" y="0"/>
                </a:lnTo>
                <a:close/>
              </a:path>
            </a:pathLst>
          </a:custGeom>
          <a:blipFill>
            <a:blip r:embed="rId5">
              <a:extLst>
                <a:ext uri="{96DAC541-7B7A-43D3-8B79-37D633B846F1}">
                  <asvg:svgBlip xmlns:asvg="http://schemas.microsoft.com/office/drawing/2016/SVG/main" r:embed="rId6"/>
                </a:ext>
              </a:extLst>
            </a:blip>
            <a:stretch>
              <a:fillRect l="-94936" r="-93125"/>
            </a:stretch>
          </a:blipFill>
        </p:spPr>
        <p:txBody>
          <a:bodyPr/>
          <a:lstStyle/>
          <a:p>
            <a:endParaRPr lang="en-US"/>
          </a:p>
        </p:txBody>
      </p:sp>
      <p:sp>
        <p:nvSpPr>
          <p:cNvPr id="9" name="Freeform 4">
            <a:extLst>
              <a:ext uri="{FF2B5EF4-FFF2-40B4-BE49-F238E27FC236}">
                <a16:creationId xmlns:a16="http://schemas.microsoft.com/office/drawing/2014/main" id="{1028B05C-59CC-F58B-30AB-93C288B69D85}"/>
              </a:ext>
            </a:extLst>
          </p:cNvPr>
          <p:cNvSpPr/>
          <p:nvPr/>
        </p:nvSpPr>
        <p:spPr>
          <a:xfrm>
            <a:off x="1231885" y="7350883"/>
            <a:ext cx="1080000" cy="1080000"/>
          </a:xfrm>
          <a:custGeom>
            <a:avLst/>
            <a:gdLst/>
            <a:ahLst/>
            <a:cxnLst/>
            <a:rect l="l" t="t" r="r" b="b"/>
            <a:pathLst>
              <a:path w="7315200" h="2392680">
                <a:moveTo>
                  <a:pt x="0" y="0"/>
                </a:moveTo>
                <a:lnTo>
                  <a:pt x="7315200" y="0"/>
                </a:lnTo>
                <a:lnTo>
                  <a:pt x="7315200" y="2392680"/>
                </a:lnTo>
                <a:lnTo>
                  <a:pt x="0" y="2392680"/>
                </a:lnTo>
                <a:lnTo>
                  <a:pt x="0" y="0"/>
                </a:lnTo>
                <a:close/>
              </a:path>
            </a:pathLst>
          </a:custGeom>
          <a:blipFill>
            <a:blip r:embed="rId5">
              <a:extLst>
                <a:ext uri="{96DAC541-7B7A-43D3-8B79-37D633B846F1}">
                  <asvg:svgBlip xmlns:asvg="http://schemas.microsoft.com/office/drawing/2016/SVG/main" r:embed="rId6"/>
                </a:ext>
              </a:extLst>
            </a:blip>
            <a:stretch>
              <a:fillRect l="-193653" t="-72" r="5592" b="72"/>
            </a:stretch>
          </a:blipFill>
        </p:spPr>
        <p:txBody>
          <a:bodyPr/>
          <a:lstStyle/>
          <a:p>
            <a:endParaRPr lang="en-US"/>
          </a:p>
        </p:txBody>
      </p:sp>
      <p:sp>
        <p:nvSpPr>
          <p:cNvPr id="13" name="Rectangle 12">
            <a:extLst>
              <a:ext uri="{FF2B5EF4-FFF2-40B4-BE49-F238E27FC236}">
                <a16:creationId xmlns:a16="http://schemas.microsoft.com/office/drawing/2014/main" id="{89B717BE-D59E-A0AF-A726-DE8962CA7841}"/>
              </a:ext>
            </a:extLst>
          </p:cNvPr>
          <p:cNvSpPr/>
          <p:nvPr/>
        </p:nvSpPr>
        <p:spPr>
          <a:xfrm>
            <a:off x="2311885" y="4166580"/>
            <a:ext cx="11996862" cy="830997"/>
          </a:xfrm>
          <a:prstGeom prst="rect">
            <a:avLst/>
          </a:prstGeom>
          <a:noFill/>
        </p:spPr>
        <p:txBody>
          <a:bodyPr wrap="square" lIns="91440" tIns="45720" rIns="91440" bIns="45720">
            <a:spAutoFit/>
          </a:bodyPr>
          <a:lstStyle/>
          <a:p>
            <a:pPr algn="ctr"/>
            <a:r>
              <a:rPr lang="en-US" sz="4800" b="0" cap="none" spc="0">
                <a:ln w="0"/>
                <a:solidFill>
                  <a:srgbClr val="0070C0"/>
                </a:solidFill>
                <a:latin typeface="UTM Flavour" panose="02040603050506020204" pitchFamily="18" charset="0"/>
              </a:rPr>
              <a:t>Nhìn nhận vẻ đẹp, điểm tích cực của sự khác biệt.</a:t>
            </a:r>
          </a:p>
        </p:txBody>
      </p:sp>
      <p:sp>
        <p:nvSpPr>
          <p:cNvPr id="14" name="Rectangle 13">
            <a:extLst>
              <a:ext uri="{FF2B5EF4-FFF2-40B4-BE49-F238E27FC236}">
                <a16:creationId xmlns:a16="http://schemas.microsoft.com/office/drawing/2014/main" id="{E4245F03-395D-2296-A57E-C9FA2FD7C94E}"/>
              </a:ext>
            </a:extLst>
          </p:cNvPr>
          <p:cNvSpPr/>
          <p:nvPr/>
        </p:nvSpPr>
        <p:spPr>
          <a:xfrm>
            <a:off x="2133600" y="5500406"/>
            <a:ext cx="10253005" cy="2308324"/>
          </a:xfrm>
          <a:prstGeom prst="rect">
            <a:avLst/>
          </a:prstGeom>
          <a:noFill/>
        </p:spPr>
        <p:txBody>
          <a:bodyPr wrap="square" lIns="91440" tIns="45720" rIns="91440" bIns="45720">
            <a:spAutoFit/>
          </a:bodyPr>
          <a:lstStyle/>
          <a:p>
            <a:pPr algn="ctr"/>
            <a:r>
              <a:rPr lang="vi-VN" sz="4800" b="0" cap="none" spc="0">
                <a:ln w="0"/>
                <a:solidFill>
                  <a:srgbClr val="0070C0"/>
                </a:solidFill>
                <a:latin typeface="UTM Flavour" panose="02040603050506020204" pitchFamily="18" charset="0"/>
              </a:rPr>
              <a:t>Cởi mở và tiếp nhận điểm khác biệt của người khác so với mình.</a:t>
            </a:r>
          </a:p>
          <a:p>
            <a:pPr algn="ctr"/>
            <a:r>
              <a:rPr lang="en-US" sz="4800" b="0" cap="none" spc="0">
                <a:ln w="0"/>
                <a:solidFill>
                  <a:srgbClr val="0070C0"/>
                </a:solidFill>
                <a:latin typeface="UTM Flavour" panose="02040603050506020204" pitchFamily="18" charset="0"/>
              </a:rPr>
              <a:t>.</a:t>
            </a:r>
          </a:p>
        </p:txBody>
      </p:sp>
      <p:sp>
        <p:nvSpPr>
          <p:cNvPr id="15" name="Rectangle 14">
            <a:extLst>
              <a:ext uri="{FF2B5EF4-FFF2-40B4-BE49-F238E27FC236}">
                <a16:creationId xmlns:a16="http://schemas.microsoft.com/office/drawing/2014/main" id="{69F849A5-086F-C34C-6DC6-3E84A540DDAD}"/>
              </a:ext>
            </a:extLst>
          </p:cNvPr>
          <p:cNvSpPr/>
          <p:nvPr/>
        </p:nvSpPr>
        <p:spPr>
          <a:xfrm>
            <a:off x="2352141" y="7449433"/>
            <a:ext cx="10253005" cy="830997"/>
          </a:xfrm>
          <a:prstGeom prst="rect">
            <a:avLst/>
          </a:prstGeom>
          <a:noFill/>
        </p:spPr>
        <p:txBody>
          <a:bodyPr wrap="square" lIns="91440" tIns="45720" rIns="91440" bIns="45720">
            <a:spAutoFit/>
          </a:bodyPr>
          <a:lstStyle/>
          <a:p>
            <a:pPr algn="ctr"/>
            <a:r>
              <a:rPr lang="vi-VN" sz="4800" b="0" cap="none" spc="0">
                <a:ln w="0"/>
                <a:solidFill>
                  <a:srgbClr val="0070C0"/>
                </a:solidFill>
                <a:latin typeface="UTM Flavour" panose="02040603050506020204" pitchFamily="18" charset="0"/>
              </a:rPr>
              <a:t>Lắng nghe và học hỏi từ tất cả mọi người.</a:t>
            </a:r>
            <a:r>
              <a:rPr lang="en-US" sz="4800" b="0" cap="none" spc="0">
                <a:ln w="0"/>
                <a:solidFill>
                  <a:srgbClr val="0070C0"/>
                </a:solidFill>
                <a:latin typeface="UTM Flavour" panose="02040603050506020204" pitchFamily="18" charset="0"/>
              </a:rPr>
              <a:t>.</a:t>
            </a:r>
          </a:p>
        </p:txBody>
      </p:sp>
    </p:spTree>
    <p:extLst>
      <p:ext uri="{BB962C8B-B14F-4D97-AF65-F5344CB8AC3E}">
        <p14:creationId xmlns:p14="http://schemas.microsoft.com/office/powerpoint/2010/main" val="2769538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8" grpId="0" animBg="1"/>
      <p:bldP spid="9" grpId="0" animBg="1"/>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65EDB06-E42C-DB59-45FE-D4E563F1BF85}"/>
              </a:ext>
            </a:extLst>
          </p:cNvPr>
          <p:cNvSpPr/>
          <p:nvPr/>
        </p:nvSpPr>
        <p:spPr>
          <a:xfrm>
            <a:off x="304800" y="495300"/>
            <a:ext cx="17602200" cy="9372600"/>
          </a:xfrm>
          <a:prstGeom prst="roundRect">
            <a:avLst>
              <a:gd name="adj" fmla="val 950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3">
            <a:extLst>
              <a:ext uri="{FF2B5EF4-FFF2-40B4-BE49-F238E27FC236}">
                <a16:creationId xmlns:a16="http://schemas.microsoft.com/office/drawing/2014/main" id="{95DE2227-9CBA-194A-B269-893805AC28A6}"/>
              </a:ext>
            </a:extLst>
          </p:cNvPr>
          <p:cNvSpPr/>
          <p:nvPr/>
        </p:nvSpPr>
        <p:spPr>
          <a:xfrm>
            <a:off x="5486400" y="-40098"/>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723FEC79-AB33-31F1-3A66-D22C9D60D64E}"/>
              </a:ext>
            </a:extLst>
          </p:cNvPr>
          <p:cNvSpPr/>
          <p:nvPr/>
        </p:nvSpPr>
        <p:spPr>
          <a:xfrm>
            <a:off x="535621" y="1409700"/>
            <a:ext cx="9901557" cy="923330"/>
          </a:xfrm>
          <a:prstGeom prst="rect">
            <a:avLst/>
          </a:prstGeom>
          <a:noFill/>
        </p:spPr>
        <p:txBody>
          <a:bodyPr wrap="none" lIns="91440" tIns="45720" rIns="91440" bIns="45720">
            <a:spAutoFit/>
          </a:bodyPr>
          <a:lstStyle/>
          <a:p>
            <a:pPr algn="ctr"/>
            <a:r>
              <a:rPr lang="en-US" sz="5400" b="1" cap="none" spc="0">
                <a:ln w="0"/>
                <a:solidFill>
                  <a:srgbClr val="00B050"/>
                </a:solidFill>
              </a:rPr>
              <a:t>2. Đọc thông tin và trả lời câu hỏi:</a:t>
            </a:r>
          </a:p>
        </p:txBody>
      </p:sp>
      <p:sp>
        <p:nvSpPr>
          <p:cNvPr id="9" name="TextBox 8">
            <a:extLst>
              <a:ext uri="{FF2B5EF4-FFF2-40B4-BE49-F238E27FC236}">
                <a16:creationId xmlns:a16="http://schemas.microsoft.com/office/drawing/2014/main" id="{9734D0F5-03E8-465B-5AD7-E8FF8511829A}"/>
              </a:ext>
            </a:extLst>
          </p:cNvPr>
          <p:cNvSpPr txBox="1"/>
          <p:nvPr/>
        </p:nvSpPr>
        <p:spPr>
          <a:xfrm>
            <a:off x="1066800" y="2522828"/>
            <a:ext cx="16306800" cy="6247864"/>
          </a:xfrm>
          <a:prstGeom prst="rect">
            <a:avLst/>
          </a:prstGeom>
          <a:noFill/>
        </p:spPr>
        <p:txBody>
          <a:bodyPr wrap="square">
            <a:spAutoFit/>
          </a:bodyPr>
          <a:lstStyle/>
          <a:p>
            <a:pPr algn="just"/>
            <a:r>
              <a:rPr lang="en-US" sz="4000">
                <a:latin typeface="Abadi" panose="020B0604020104020204" pitchFamily="34" charset="0"/>
              </a:rPr>
              <a:t>	</a:t>
            </a:r>
            <a:r>
              <a:rPr lang="vi-VN" sz="4000"/>
              <a:t>Vào ngày 16/11/1995, đại diện của 185 quốc gia đã kí vào bản tuyên bố đưa ra tại Hội nghị toàn thể lần thứ 28 của Tổ chức Giáo dục, Khoa học và Văn hoá Liên hợp quốc (UNESCO) lấy ngày 16/11 hằng năm làm ngày Quốc tế Khoan dung. Theo đó, 185 quốc gia này cam kết “tôn trọng, chấp nhận và hiểu đúng sự đa dạng, phong phú các nền văn hoá của thế giới, những hình thức tự biểu hiện và những khả năng thể hiện cá tính của con người". Các quốc gia cũng công nhận một thực tế là con người khác nhau về hình dáng bên ngoài, địa vị, lời nói, cách ứng xử và các giá trị, sống đều có quyền được sống trong hoà bình và duy trì cá tính của mình.</a:t>
            </a:r>
            <a:endParaRPr lang="en-US" sz="4000">
              <a:latin typeface="Abadi" panose="020B0604020104020204" pitchFamily="34" charset="0"/>
            </a:endParaRPr>
          </a:p>
        </p:txBody>
      </p:sp>
    </p:spTree>
    <p:extLst>
      <p:ext uri="{BB962C8B-B14F-4D97-AF65-F5344CB8AC3E}">
        <p14:creationId xmlns:p14="http://schemas.microsoft.com/office/powerpoint/2010/main" val="2426704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65EDB06-E42C-DB59-45FE-D4E563F1BF85}"/>
              </a:ext>
            </a:extLst>
          </p:cNvPr>
          <p:cNvSpPr/>
          <p:nvPr/>
        </p:nvSpPr>
        <p:spPr>
          <a:xfrm>
            <a:off x="304800" y="495300"/>
            <a:ext cx="17602200" cy="9372600"/>
          </a:xfrm>
          <a:prstGeom prst="roundRect">
            <a:avLst>
              <a:gd name="adj" fmla="val 950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3">
            <a:extLst>
              <a:ext uri="{FF2B5EF4-FFF2-40B4-BE49-F238E27FC236}">
                <a16:creationId xmlns:a16="http://schemas.microsoft.com/office/drawing/2014/main" id="{95DE2227-9CBA-194A-B269-893805AC28A6}"/>
              </a:ext>
            </a:extLst>
          </p:cNvPr>
          <p:cNvSpPr/>
          <p:nvPr/>
        </p:nvSpPr>
        <p:spPr>
          <a:xfrm>
            <a:off x="5486400" y="-40098"/>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723FEC79-AB33-31F1-3A66-D22C9D60D64E}"/>
              </a:ext>
            </a:extLst>
          </p:cNvPr>
          <p:cNvSpPr/>
          <p:nvPr/>
        </p:nvSpPr>
        <p:spPr>
          <a:xfrm>
            <a:off x="535621" y="1409700"/>
            <a:ext cx="9901557" cy="923330"/>
          </a:xfrm>
          <a:prstGeom prst="rect">
            <a:avLst/>
          </a:prstGeom>
          <a:noFill/>
        </p:spPr>
        <p:txBody>
          <a:bodyPr wrap="none" lIns="91440" tIns="45720" rIns="91440" bIns="45720">
            <a:spAutoFit/>
          </a:bodyPr>
          <a:lstStyle/>
          <a:p>
            <a:pPr algn="ctr"/>
            <a:r>
              <a:rPr lang="en-US" sz="5400" b="1" cap="none" spc="0">
                <a:ln w="0"/>
                <a:solidFill>
                  <a:srgbClr val="00B050"/>
                </a:solidFill>
              </a:rPr>
              <a:t>2. Đọc thông tin và trả lời câu hỏi:</a:t>
            </a:r>
          </a:p>
        </p:txBody>
      </p:sp>
      <p:sp>
        <p:nvSpPr>
          <p:cNvPr id="9" name="TextBox 8">
            <a:extLst>
              <a:ext uri="{FF2B5EF4-FFF2-40B4-BE49-F238E27FC236}">
                <a16:creationId xmlns:a16="http://schemas.microsoft.com/office/drawing/2014/main" id="{9734D0F5-03E8-465B-5AD7-E8FF8511829A}"/>
              </a:ext>
            </a:extLst>
          </p:cNvPr>
          <p:cNvSpPr txBox="1"/>
          <p:nvPr/>
        </p:nvSpPr>
        <p:spPr>
          <a:xfrm>
            <a:off x="990600" y="2523547"/>
            <a:ext cx="16306800" cy="5632311"/>
          </a:xfrm>
          <a:prstGeom prst="rect">
            <a:avLst/>
          </a:prstGeom>
          <a:noFill/>
        </p:spPr>
        <p:txBody>
          <a:bodyPr wrap="square">
            <a:spAutoFit/>
          </a:bodyPr>
          <a:lstStyle/>
          <a:p>
            <a:pPr algn="just"/>
            <a:r>
              <a:rPr lang="en-US" sz="4000">
                <a:latin typeface="Abadi" panose="020B0604020104020204" pitchFamily="34" charset="0"/>
              </a:rPr>
              <a:t>	</a:t>
            </a:r>
            <a:r>
              <a:rPr lang="vi-VN" sz="4000"/>
              <a:t>Trong một thế giới phát triển không đồng đều, bất công và bạo lực, tình trạng kì thị, phân biệt đối xử,... vẫn đang tồn tại thì lòng khoan dung của con người có ý nghĩa đặc biệt, có vị trí quan trọng để gắn kết và xây dựng một thế giới hoà bình, thịnh vượng. Sự đa dạng về tôn giáo, ngôn ngữ, văn hoá và chủng tộc hiện tồn tại trên hành tinh không phải là lí do để dẫn đến xung đột, mà đó chính là một kho báu làm phong phú thêm cho cuộc sống của tất cả chúng ta.</a:t>
            </a:r>
          </a:p>
          <a:p>
            <a:pPr algn="just"/>
            <a:endParaRPr lang="vi-VN" sz="4000"/>
          </a:p>
          <a:p>
            <a:pPr algn="r"/>
            <a:r>
              <a:rPr lang="vi-VN" sz="4000"/>
              <a:t>(Theo Báo điện tử Đảng Cộng sản Việt Nam, 16/11/2014)</a:t>
            </a:r>
            <a:endParaRPr lang="en-US" sz="4000">
              <a:latin typeface="Abadi" panose="020B0604020104020204" pitchFamily="34" charset="0"/>
            </a:endParaRPr>
          </a:p>
        </p:txBody>
      </p:sp>
    </p:spTree>
    <p:extLst>
      <p:ext uri="{BB962C8B-B14F-4D97-AF65-F5344CB8AC3E}">
        <p14:creationId xmlns:p14="http://schemas.microsoft.com/office/powerpoint/2010/main" val="1288685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barn(inVertical)">
                                      <p:cBhvr>
                                        <p:cTn id="1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5F4059-376D-62F9-543F-6C2F1A6F59CD}"/>
              </a:ext>
            </a:extLst>
          </p:cNvPr>
          <p:cNvGrpSpPr/>
          <p:nvPr/>
        </p:nvGrpSpPr>
        <p:grpSpPr>
          <a:xfrm>
            <a:off x="6701287" y="342900"/>
            <a:ext cx="8877300" cy="3733800"/>
            <a:chOff x="6701287" y="342900"/>
            <a:chExt cx="8877300" cy="3733800"/>
          </a:xfrm>
        </p:grpSpPr>
        <p:sp>
          <p:nvSpPr>
            <p:cNvPr id="5" name="Freeform 4">
              <a:extLst>
                <a:ext uri="{FF2B5EF4-FFF2-40B4-BE49-F238E27FC236}">
                  <a16:creationId xmlns:a16="http://schemas.microsoft.com/office/drawing/2014/main" id="{4650A969-A51E-D3EE-37AF-790D599BA2A7}"/>
                </a:ext>
              </a:extLst>
            </p:cNvPr>
            <p:cNvSpPr/>
            <p:nvPr/>
          </p:nvSpPr>
          <p:spPr>
            <a:xfrm>
              <a:off x="6701287" y="342900"/>
              <a:ext cx="8877300" cy="37338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B58B281B-426F-5BB1-AF72-5876758418FA}"/>
                </a:ext>
              </a:extLst>
            </p:cNvPr>
            <p:cNvSpPr/>
            <p:nvPr/>
          </p:nvSpPr>
          <p:spPr>
            <a:xfrm>
              <a:off x="6705600" y="952500"/>
              <a:ext cx="8610600" cy="1754326"/>
            </a:xfrm>
            <a:prstGeom prst="rect">
              <a:avLst/>
            </a:prstGeom>
            <a:noFill/>
          </p:spPr>
          <p:txBody>
            <a:bodyPr wrap="square" lIns="91440" tIns="45720" rIns="91440" bIns="45720">
              <a:spAutoFit/>
            </a:bodyPr>
            <a:lstStyle/>
            <a:p>
              <a:pPr algn="ctr"/>
              <a:r>
                <a:rPr lang="en-US" sz="5400" b="0" cap="none" spc="0">
                  <a:ln w="0"/>
                  <a:solidFill>
                    <a:schemeClr val="tx1"/>
                  </a:solidFill>
                  <a:latin typeface="UTM Flavour" panose="02040603050506020204" pitchFamily="18" charset="0"/>
                </a:rPr>
                <a:t>Ý nghĩa của ngày Quốc tế Khoan dung là gì?</a:t>
              </a:r>
            </a:p>
          </p:txBody>
        </p:sp>
      </p:grpSp>
      <p:grpSp>
        <p:nvGrpSpPr>
          <p:cNvPr id="10" name="Group 9">
            <a:extLst>
              <a:ext uri="{FF2B5EF4-FFF2-40B4-BE49-F238E27FC236}">
                <a16:creationId xmlns:a16="http://schemas.microsoft.com/office/drawing/2014/main" id="{81902E05-42E6-213D-DBCB-4281076A17BA}"/>
              </a:ext>
            </a:extLst>
          </p:cNvPr>
          <p:cNvGrpSpPr/>
          <p:nvPr/>
        </p:nvGrpSpPr>
        <p:grpSpPr>
          <a:xfrm>
            <a:off x="9448800" y="3580537"/>
            <a:ext cx="8610600" cy="4381500"/>
            <a:chOff x="9448800" y="3580537"/>
            <a:chExt cx="8610600" cy="4381500"/>
          </a:xfrm>
        </p:grpSpPr>
        <p:sp>
          <p:nvSpPr>
            <p:cNvPr id="6" name="Freeform 4">
              <a:extLst>
                <a:ext uri="{FF2B5EF4-FFF2-40B4-BE49-F238E27FC236}">
                  <a16:creationId xmlns:a16="http://schemas.microsoft.com/office/drawing/2014/main" id="{81167D38-27F6-AAC1-1689-6161C759A961}"/>
                </a:ext>
              </a:extLst>
            </p:cNvPr>
            <p:cNvSpPr/>
            <p:nvPr/>
          </p:nvSpPr>
          <p:spPr>
            <a:xfrm>
              <a:off x="9448800" y="3580537"/>
              <a:ext cx="8458200" cy="43815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64016C0-B4CB-D9CF-4C18-BF34A544B8BD}"/>
                </a:ext>
              </a:extLst>
            </p:cNvPr>
            <p:cNvSpPr/>
            <p:nvPr/>
          </p:nvSpPr>
          <p:spPr>
            <a:xfrm>
              <a:off x="9448800" y="4266337"/>
              <a:ext cx="8610600" cy="1754326"/>
            </a:xfrm>
            <a:prstGeom prst="rect">
              <a:avLst/>
            </a:prstGeom>
            <a:noFill/>
          </p:spPr>
          <p:txBody>
            <a:bodyPr wrap="square" lIns="91440" tIns="45720" rIns="91440" bIns="45720">
              <a:spAutoFit/>
            </a:bodyPr>
            <a:lstStyle/>
            <a:p>
              <a:pPr algn="ctr"/>
              <a:r>
                <a:rPr lang="vi-VN" sz="5400" b="0" cap="none" spc="0">
                  <a:ln w="0"/>
                  <a:solidFill>
                    <a:schemeClr val="tx1"/>
                  </a:solidFill>
                  <a:latin typeface="UTM Flavour" panose="02040603050506020204" pitchFamily="18" charset="0"/>
                </a:rPr>
                <a:t>Theo em, vì sao phải tôn trọng sự khác biệt của người khác?</a:t>
              </a:r>
              <a:endParaRPr lang="en-US" sz="5400" b="0" cap="none" spc="0">
                <a:ln w="0"/>
                <a:solidFill>
                  <a:schemeClr val="tx1"/>
                </a:solidFill>
                <a:latin typeface="UTM Flavour" panose="02040603050506020204" pitchFamily="18" charset="0"/>
              </a:endParaRPr>
            </a:p>
          </p:txBody>
        </p:sp>
      </p:grpSp>
      <p:sp>
        <p:nvSpPr>
          <p:cNvPr id="9" name="Freeform 6">
            <a:extLst>
              <a:ext uri="{FF2B5EF4-FFF2-40B4-BE49-F238E27FC236}">
                <a16:creationId xmlns:a16="http://schemas.microsoft.com/office/drawing/2014/main" id="{E06640FC-0FF3-79E1-B62D-38E9D1F896AF}"/>
              </a:ext>
            </a:extLst>
          </p:cNvPr>
          <p:cNvSpPr/>
          <p:nvPr/>
        </p:nvSpPr>
        <p:spPr>
          <a:xfrm>
            <a:off x="228600" y="2706826"/>
            <a:ext cx="9067800" cy="7238137"/>
          </a:xfrm>
          <a:custGeom>
            <a:avLst/>
            <a:gdLst/>
            <a:ahLst/>
            <a:cxnLst/>
            <a:rect l="l" t="t" r="r" b="b"/>
            <a:pathLst>
              <a:path w="10775254" h="8229600">
                <a:moveTo>
                  <a:pt x="0" y="0"/>
                </a:moveTo>
                <a:lnTo>
                  <a:pt x="10775254" y="0"/>
                </a:lnTo>
                <a:lnTo>
                  <a:pt x="10775254"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470488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7426F1B-FB9F-8D3B-7283-2C96544A94C4}"/>
              </a:ext>
            </a:extLst>
          </p:cNvPr>
          <p:cNvGrpSpPr/>
          <p:nvPr/>
        </p:nvGrpSpPr>
        <p:grpSpPr>
          <a:xfrm>
            <a:off x="1524000" y="571500"/>
            <a:ext cx="8877300" cy="3733800"/>
            <a:chOff x="1524000" y="571500"/>
            <a:chExt cx="8877300" cy="3733800"/>
          </a:xfrm>
        </p:grpSpPr>
        <p:sp>
          <p:nvSpPr>
            <p:cNvPr id="5" name="Freeform 4">
              <a:extLst>
                <a:ext uri="{FF2B5EF4-FFF2-40B4-BE49-F238E27FC236}">
                  <a16:creationId xmlns:a16="http://schemas.microsoft.com/office/drawing/2014/main" id="{4650A969-A51E-D3EE-37AF-790D599BA2A7}"/>
                </a:ext>
              </a:extLst>
            </p:cNvPr>
            <p:cNvSpPr/>
            <p:nvPr/>
          </p:nvSpPr>
          <p:spPr>
            <a:xfrm>
              <a:off x="1524000" y="571500"/>
              <a:ext cx="8877300" cy="37338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B58B281B-426F-5BB1-AF72-5876758418FA}"/>
                </a:ext>
              </a:extLst>
            </p:cNvPr>
            <p:cNvSpPr/>
            <p:nvPr/>
          </p:nvSpPr>
          <p:spPr>
            <a:xfrm>
              <a:off x="1574321" y="1058850"/>
              <a:ext cx="8610600" cy="1754326"/>
            </a:xfrm>
            <a:prstGeom prst="rect">
              <a:avLst/>
            </a:prstGeom>
            <a:noFill/>
          </p:spPr>
          <p:txBody>
            <a:bodyPr wrap="square" lIns="91440" tIns="45720" rIns="91440" bIns="45720">
              <a:spAutoFit/>
            </a:bodyPr>
            <a:lstStyle/>
            <a:p>
              <a:pPr algn="ctr"/>
              <a:r>
                <a:rPr lang="en-US" sz="5400" b="0" cap="none" spc="0">
                  <a:ln w="0"/>
                  <a:solidFill>
                    <a:schemeClr val="bg1"/>
                  </a:solidFill>
                  <a:latin typeface="UTM Flavour" panose="02040603050506020204" pitchFamily="18" charset="0"/>
                </a:rPr>
                <a:t>Ý nghĩa của ngày Quốc tế Khoan dung là gì?</a:t>
              </a:r>
            </a:p>
          </p:txBody>
        </p:sp>
      </p:grpSp>
      <p:sp>
        <p:nvSpPr>
          <p:cNvPr id="4" name="Freeform 6">
            <a:extLst>
              <a:ext uri="{FF2B5EF4-FFF2-40B4-BE49-F238E27FC236}">
                <a16:creationId xmlns:a16="http://schemas.microsoft.com/office/drawing/2014/main" id="{A81F0DED-AF1E-E9A4-137E-D76CEC89BEA7}"/>
              </a:ext>
            </a:extLst>
          </p:cNvPr>
          <p:cNvSpPr/>
          <p:nvPr/>
        </p:nvSpPr>
        <p:spPr>
          <a:xfrm>
            <a:off x="990600" y="3397615"/>
            <a:ext cx="7479102" cy="6268283"/>
          </a:xfrm>
          <a:custGeom>
            <a:avLst/>
            <a:gdLst/>
            <a:ahLst/>
            <a:cxnLst/>
            <a:rect l="l" t="t" r="r" b="b"/>
            <a:pathLst>
              <a:path w="9611212" h="8229600">
                <a:moveTo>
                  <a:pt x="0" y="0"/>
                </a:moveTo>
                <a:lnTo>
                  <a:pt x="9611211" y="0"/>
                </a:lnTo>
                <a:lnTo>
                  <a:pt x="9611211" y="8229600"/>
                </a:lnTo>
                <a:lnTo>
                  <a:pt x="0" y="8229600"/>
                </a:lnTo>
                <a:lnTo>
                  <a:pt x="0" y="0"/>
                </a:lnTo>
                <a:close/>
              </a:path>
            </a:pathLst>
          </a:custGeom>
          <a:blipFill>
            <a:blip r:embed="rId4"/>
            <a:stretch>
              <a:fillRect/>
            </a:stretch>
          </a:blipFill>
        </p:spPr>
        <p:txBody>
          <a:bodyPr/>
          <a:lstStyle/>
          <a:p>
            <a:endParaRPr lang="en-US"/>
          </a:p>
        </p:txBody>
      </p:sp>
      <p:grpSp>
        <p:nvGrpSpPr>
          <p:cNvPr id="12" name="Group 11">
            <a:extLst>
              <a:ext uri="{FF2B5EF4-FFF2-40B4-BE49-F238E27FC236}">
                <a16:creationId xmlns:a16="http://schemas.microsoft.com/office/drawing/2014/main" id="{FA9562FC-9A5A-D55E-A86F-646D3A9D9B19}"/>
              </a:ext>
            </a:extLst>
          </p:cNvPr>
          <p:cNvGrpSpPr/>
          <p:nvPr/>
        </p:nvGrpSpPr>
        <p:grpSpPr>
          <a:xfrm>
            <a:off x="8686800" y="3771900"/>
            <a:ext cx="9067800" cy="5893998"/>
            <a:chOff x="8686800" y="3771900"/>
            <a:chExt cx="9067800" cy="5893998"/>
          </a:xfrm>
        </p:grpSpPr>
        <p:sp>
          <p:nvSpPr>
            <p:cNvPr id="10" name="Rectangle: Rounded Corners 9">
              <a:extLst>
                <a:ext uri="{FF2B5EF4-FFF2-40B4-BE49-F238E27FC236}">
                  <a16:creationId xmlns:a16="http://schemas.microsoft.com/office/drawing/2014/main" id="{8B4F645C-355C-4BC4-A319-7A60BD345810}"/>
                </a:ext>
              </a:extLst>
            </p:cNvPr>
            <p:cNvSpPr/>
            <p:nvPr/>
          </p:nvSpPr>
          <p:spPr>
            <a:xfrm>
              <a:off x="8686800" y="3771900"/>
              <a:ext cx="9067800" cy="5893998"/>
            </a:xfrm>
            <a:prstGeom prst="roundRect">
              <a:avLst/>
            </a:prstGeom>
            <a:solidFill>
              <a:schemeClr val="bg1"/>
            </a:solid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76F750-55E7-B4F3-0255-FC38EBDAF136}"/>
                </a:ext>
              </a:extLst>
            </p:cNvPr>
            <p:cNvSpPr/>
            <p:nvPr/>
          </p:nvSpPr>
          <p:spPr>
            <a:xfrm>
              <a:off x="8953500" y="4087409"/>
              <a:ext cx="8534400" cy="5262979"/>
            </a:xfrm>
            <a:prstGeom prst="rect">
              <a:avLst/>
            </a:prstGeom>
            <a:noFill/>
          </p:spPr>
          <p:txBody>
            <a:bodyPr wrap="square" lIns="91440" tIns="45720" rIns="91440" bIns="45720">
              <a:spAutoFit/>
            </a:bodyPr>
            <a:lstStyle/>
            <a:p>
              <a:pPr algn="just"/>
              <a:r>
                <a:rPr lang="vi-VN" sz="4800" b="0" cap="none" spc="0">
                  <a:ln w="0"/>
                  <a:solidFill>
                    <a:schemeClr val="tx1"/>
                  </a:solidFill>
                </a:rPr>
                <a:t>Ngày Quốc tế Khoan dung là một ngày được Liên Hợp Quốc xác định để thúc đẩy và tôn vinh tinh thần khoan dung và sự hiểu biết giữa các quốc gia và các tôn giáo khác nhau trên khắp thế giới.</a:t>
              </a:r>
              <a:endParaRPr lang="en-US" sz="4800" b="0" cap="none" spc="0">
                <a:ln w="0"/>
                <a:solidFill>
                  <a:schemeClr val="tx1"/>
                </a:solidFill>
              </a:endParaRPr>
            </a:p>
          </p:txBody>
        </p:sp>
      </p:grpSp>
    </p:spTree>
    <p:extLst>
      <p:ext uri="{BB962C8B-B14F-4D97-AF65-F5344CB8AC3E}">
        <p14:creationId xmlns:p14="http://schemas.microsoft.com/office/powerpoint/2010/main" val="4111540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uyên nguyễn">
            <a:extLst>
              <a:ext uri="{FF2B5EF4-FFF2-40B4-BE49-F238E27FC236}">
                <a16:creationId xmlns:a16="http://schemas.microsoft.com/office/drawing/2014/main" id="{DB443B12-CA5B-B763-9780-AD588A39C224}"/>
              </a:ext>
            </a:extLst>
          </p:cNvPr>
          <p:cNvPicPr>
            <a:picLocks noChangeAspect="1"/>
          </p:cNvPicPr>
          <p:nvPr/>
        </p:nvPicPr>
        <p:blipFill>
          <a:blip r:embed="rId2"/>
          <a:stretch>
            <a:fillRect/>
          </a:stretch>
        </p:blipFill>
        <p:spPr>
          <a:xfrm>
            <a:off x="381000" y="1257300"/>
            <a:ext cx="10766469" cy="4645555"/>
          </a:xfrm>
          <a:prstGeom prst="rect">
            <a:avLst/>
          </a:prstGeom>
        </p:spPr>
      </p:pic>
    </p:spTree>
    <p:extLst>
      <p:ext uri="{BB962C8B-B14F-4D97-AF65-F5344CB8AC3E}">
        <p14:creationId xmlns:p14="http://schemas.microsoft.com/office/powerpoint/2010/main" val="164516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A98936-A1AA-13E8-1C93-E7239D6DF5E5}"/>
              </a:ext>
            </a:extLst>
          </p:cNvPr>
          <p:cNvGrpSpPr/>
          <p:nvPr/>
        </p:nvGrpSpPr>
        <p:grpSpPr>
          <a:xfrm>
            <a:off x="1207700" y="342900"/>
            <a:ext cx="8610600" cy="4381500"/>
            <a:chOff x="9448800" y="3580537"/>
            <a:chExt cx="8610600" cy="4381500"/>
          </a:xfrm>
        </p:grpSpPr>
        <p:sp>
          <p:nvSpPr>
            <p:cNvPr id="6" name="Freeform 4">
              <a:extLst>
                <a:ext uri="{FF2B5EF4-FFF2-40B4-BE49-F238E27FC236}">
                  <a16:creationId xmlns:a16="http://schemas.microsoft.com/office/drawing/2014/main" id="{AC6C0538-AE1C-D538-45B1-ACD6CB9364C1}"/>
                </a:ext>
              </a:extLst>
            </p:cNvPr>
            <p:cNvSpPr/>
            <p:nvPr/>
          </p:nvSpPr>
          <p:spPr>
            <a:xfrm>
              <a:off x="9448800" y="3580537"/>
              <a:ext cx="8458200" cy="43815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D770457-1F02-0FA4-8B55-5B884F5DEABC}"/>
                </a:ext>
              </a:extLst>
            </p:cNvPr>
            <p:cNvSpPr/>
            <p:nvPr/>
          </p:nvSpPr>
          <p:spPr>
            <a:xfrm>
              <a:off x="9448800" y="4266337"/>
              <a:ext cx="8610600" cy="1754326"/>
            </a:xfrm>
            <a:prstGeom prst="rect">
              <a:avLst/>
            </a:prstGeom>
            <a:noFill/>
          </p:spPr>
          <p:txBody>
            <a:bodyPr wrap="square" lIns="91440" tIns="45720" rIns="91440" bIns="45720">
              <a:spAutoFit/>
            </a:bodyPr>
            <a:lstStyle/>
            <a:p>
              <a:pPr algn="ctr"/>
              <a:r>
                <a:rPr lang="vi-VN" sz="5400" b="0" cap="none" spc="0">
                  <a:ln w="0"/>
                  <a:solidFill>
                    <a:schemeClr val="tx1"/>
                  </a:solidFill>
                  <a:latin typeface="UTM Flavour" panose="02040603050506020204" pitchFamily="18" charset="0"/>
                </a:rPr>
                <a:t>Theo em, vì sao phải tôn trọng sự khác biệt của người khác?</a:t>
              </a:r>
              <a:endParaRPr lang="en-US" sz="5400" b="0" cap="none" spc="0">
                <a:ln w="0"/>
                <a:solidFill>
                  <a:schemeClr val="tx1"/>
                </a:solidFill>
                <a:latin typeface="UTM Flavour" panose="02040603050506020204" pitchFamily="18" charset="0"/>
              </a:endParaRPr>
            </a:p>
          </p:txBody>
        </p:sp>
      </p:grpSp>
      <p:sp>
        <p:nvSpPr>
          <p:cNvPr id="4" name="Freeform 6">
            <a:extLst>
              <a:ext uri="{FF2B5EF4-FFF2-40B4-BE49-F238E27FC236}">
                <a16:creationId xmlns:a16="http://schemas.microsoft.com/office/drawing/2014/main" id="{A81F0DED-AF1E-E9A4-137E-D76CEC89BEA7}"/>
              </a:ext>
            </a:extLst>
          </p:cNvPr>
          <p:cNvSpPr/>
          <p:nvPr/>
        </p:nvSpPr>
        <p:spPr>
          <a:xfrm>
            <a:off x="381000" y="3009901"/>
            <a:ext cx="8305800" cy="7161636"/>
          </a:xfrm>
          <a:custGeom>
            <a:avLst/>
            <a:gdLst/>
            <a:ahLst/>
            <a:cxnLst/>
            <a:rect l="l" t="t" r="r" b="b"/>
            <a:pathLst>
              <a:path w="9611212" h="8229600">
                <a:moveTo>
                  <a:pt x="0" y="0"/>
                </a:moveTo>
                <a:lnTo>
                  <a:pt x="9611211" y="0"/>
                </a:lnTo>
                <a:lnTo>
                  <a:pt x="9611211" y="8229600"/>
                </a:lnTo>
                <a:lnTo>
                  <a:pt x="0" y="8229600"/>
                </a:lnTo>
                <a:lnTo>
                  <a:pt x="0" y="0"/>
                </a:lnTo>
                <a:close/>
              </a:path>
            </a:pathLst>
          </a:custGeom>
          <a:blipFill>
            <a:blip r:embed="rId4"/>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8B4F645C-355C-4BC4-A319-7A60BD345810}"/>
              </a:ext>
            </a:extLst>
          </p:cNvPr>
          <p:cNvSpPr/>
          <p:nvPr/>
        </p:nvSpPr>
        <p:spPr>
          <a:xfrm>
            <a:off x="8686800" y="3771900"/>
            <a:ext cx="9067800" cy="5893998"/>
          </a:xfrm>
          <a:prstGeom prst="roundRect">
            <a:avLst/>
          </a:prstGeom>
          <a:solidFill>
            <a:schemeClr val="bg1"/>
          </a:solid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76F750-55E7-B4F3-0255-FC38EBDAF136}"/>
              </a:ext>
            </a:extLst>
          </p:cNvPr>
          <p:cNvSpPr/>
          <p:nvPr/>
        </p:nvSpPr>
        <p:spPr>
          <a:xfrm>
            <a:off x="8991600" y="4000500"/>
            <a:ext cx="8534400" cy="5509200"/>
          </a:xfrm>
          <a:prstGeom prst="rect">
            <a:avLst/>
          </a:prstGeom>
          <a:noFill/>
        </p:spPr>
        <p:txBody>
          <a:bodyPr wrap="square" lIns="91440" tIns="45720" rIns="91440" bIns="45720">
            <a:spAutoFit/>
          </a:bodyPr>
          <a:lstStyle/>
          <a:p>
            <a:pPr algn="just"/>
            <a:r>
              <a:rPr lang="vi-VN" sz="4400" b="0" cap="none" spc="0">
                <a:ln w="0"/>
                <a:solidFill>
                  <a:schemeClr val="tx1"/>
                </a:solidFill>
              </a:rPr>
              <a:t>Chúng ta cần tôn trọng sự khác biệt của người khác vì tôn trọng sự khác biệt thể hiện tình thương và lòng nhân ái, góp phần gắn kết con người lạo với nhau. Lòng khoan dung có vị trí quan trọng để gắn kết và xây dựng một thế giới hoà bình, thịnh vượng.</a:t>
            </a:r>
            <a:endParaRPr lang="en-US" sz="4400" b="0" cap="none" spc="0">
              <a:ln w="0"/>
              <a:solidFill>
                <a:schemeClr val="tx1"/>
              </a:solidFill>
            </a:endParaRPr>
          </a:p>
        </p:txBody>
      </p:sp>
    </p:spTree>
    <p:extLst>
      <p:ext uri="{BB962C8B-B14F-4D97-AF65-F5344CB8AC3E}">
        <p14:creationId xmlns:p14="http://schemas.microsoft.com/office/powerpoint/2010/main" val="352948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883B79-6D41-DD36-78D1-A20E68E2FE62}"/>
              </a:ext>
            </a:extLst>
          </p:cNvPr>
          <p:cNvPicPr>
            <a:picLocks noChangeAspect="1"/>
          </p:cNvPicPr>
          <p:nvPr/>
        </p:nvPicPr>
        <p:blipFill>
          <a:blip r:embed="rId2"/>
          <a:stretch>
            <a:fillRect/>
          </a:stretch>
        </p:blipFill>
        <p:spPr>
          <a:xfrm>
            <a:off x="5486400" y="0"/>
            <a:ext cx="12503980" cy="9845893"/>
          </a:xfrm>
          <a:prstGeom prst="rect">
            <a:avLst/>
          </a:prstGeom>
        </p:spPr>
      </p:pic>
      <p:sp>
        <p:nvSpPr>
          <p:cNvPr id="3" name="Freeform 3">
            <a:extLst>
              <a:ext uri="{FF2B5EF4-FFF2-40B4-BE49-F238E27FC236}">
                <a16:creationId xmlns:a16="http://schemas.microsoft.com/office/drawing/2014/main" id="{66D67300-189C-202D-C284-8059DE342A87}"/>
              </a:ext>
            </a:extLst>
          </p:cNvPr>
          <p:cNvSpPr/>
          <p:nvPr/>
        </p:nvSpPr>
        <p:spPr>
          <a:xfrm>
            <a:off x="412630" y="1571445"/>
            <a:ext cx="6744843" cy="8229600"/>
          </a:xfrm>
          <a:custGeom>
            <a:avLst/>
            <a:gdLst/>
            <a:ahLst/>
            <a:cxnLst/>
            <a:rect l="l" t="t" r="r" b="b"/>
            <a:pathLst>
              <a:path w="6744843" h="8229600">
                <a:moveTo>
                  <a:pt x="0" y="0"/>
                </a:moveTo>
                <a:lnTo>
                  <a:pt x="6744843" y="0"/>
                </a:lnTo>
                <a:lnTo>
                  <a:pt x="6744843" y="8229600"/>
                </a:lnTo>
                <a:lnTo>
                  <a:pt x="0" y="8229600"/>
                </a:lnTo>
                <a:lnTo>
                  <a:pt x="0" y="0"/>
                </a:lnTo>
                <a:close/>
              </a:path>
            </a:pathLst>
          </a:custGeom>
          <a: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a:blipFill>
        </p:spPr>
        <p:txBody>
          <a:bodyPr/>
          <a:lstStyle/>
          <a:p>
            <a:endParaRPr lang="en-US"/>
          </a:p>
        </p:txBody>
      </p:sp>
      <p:sp>
        <p:nvSpPr>
          <p:cNvPr id="16" name="Rectangle 15">
            <a:extLst>
              <a:ext uri="{FF2B5EF4-FFF2-40B4-BE49-F238E27FC236}">
                <a16:creationId xmlns:a16="http://schemas.microsoft.com/office/drawing/2014/main" id="{8181F506-4477-71CB-6C8A-98C51018234E}"/>
              </a:ext>
            </a:extLst>
          </p:cNvPr>
          <p:cNvSpPr/>
          <p:nvPr/>
        </p:nvSpPr>
        <p:spPr>
          <a:xfrm>
            <a:off x="6934200" y="2628900"/>
            <a:ext cx="9982200" cy="7478970"/>
          </a:xfrm>
          <a:prstGeom prst="rect">
            <a:avLst/>
          </a:prstGeom>
          <a:noFill/>
        </p:spPr>
        <p:txBody>
          <a:bodyPr wrap="square" lIns="91440" tIns="45720" rIns="91440" bIns="45720">
            <a:spAutoFit/>
          </a:bodyPr>
          <a:lstStyle/>
          <a:p>
            <a:pPr marL="685800" indent="-685800" algn="just">
              <a:buFont typeface="Arial" panose="020B0604020202020204" pitchFamily="34" charset="0"/>
              <a:buChar char="•"/>
            </a:pPr>
            <a:r>
              <a:rPr lang="en-US" sz="4800" b="0" cap="none" spc="0">
                <a:ln w="0"/>
                <a:solidFill>
                  <a:schemeClr val="accent6">
                    <a:lumMod val="75000"/>
                  </a:schemeClr>
                </a:solidFill>
                <a:latin typeface="UTM Eremitage" panose="02040603050506020204" pitchFamily="18" charset="0"/>
              </a:rPr>
              <a:t>Tôn trọng sự khác biệt của người khác giúp mỗi người biết cảm thông, chia sẻ và giúp đỡ lẫn nhau.</a:t>
            </a:r>
          </a:p>
          <a:p>
            <a:pPr marL="685800" indent="-685800" algn="just">
              <a:buFont typeface="Arial" panose="020B0604020202020204" pitchFamily="34" charset="0"/>
              <a:buChar char="•"/>
            </a:pPr>
            <a:r>
              <a:rPr lang="en-US" sz="4800" b="0" cap="none" spc="0">
                <a:ln w="0"/>
                <a:solidFill>
                  <a:schemeClr val="accent6">
                    <a:lumMod val="75000"/>
                  </a:schemeClr>
                </a:solidFill>
                <a:latin typeface="UTM Eremitage" panose="02040603050506020204" pitchFamily="18" charset="0"/>
              </a:rPr>
              <a:t>Tôn trọng sự khác biệt của người khác giúp tăng cường tinh thần hợp tác, đoàn kết và giúp cho xã hội cùng phát triển.</a:t>
            </a:r>
          </a:p>
          <a:p>
            <a:pPr marL="685800" indent="-685800" algn="just">
              <a:buFont typeface="Arial" panose="020B0604020202020204" pitchFamily="34" charset="0"/>
              <a:buChar char="•"/>
            </a:pPr>
            <a:endParaRPr lang="en-US" sz="4800" b="0" cap="none" spc="0">
              <a:ln w="0"/>
              <a:solidFill>
                <a:schemeClr val="accent6">
                  <a:lumMod val="75000"/>
                </a:schemeClr>
              </a:solidFill>
              <a:latin typeface="UTM Eremitage" panose="02040603050506020204" pitchFamily="18" charset="0"/>
            </a:endParaRPr>
          </a:p>
          <a:p>
            <a:pPr marL="685800" indent="-685800" algn="just">
              <a:buFont typeface="Arial" panose="020B0604020202020204" pitchFamily="34" charset="0"/>
              <a:buChar char="•"/>
            </a:pPr>
            <a:endParaRPr lang="en-US" sz="4800" b="0" cap="none" spc="0">
              <a:ln w="0"/>
              <a:solidFill>
                <a:schemeClr val="accent6">
                  <a:lumMod val="75000"/>
                </a:schemeClr>
              </a:solidFill>
              <a:latin typeface="UTM Eremitage" panose="02040603050506020204" pitchFamily="18" charset="0"/>
            </a:endParaRPr>
          </a:p>
        </p:txBody>
      </p:sp>
    </p:spTree>
    <p:extLst>
      <p:ext uri="{BB962C8B-B14F-4D97-AF65-F5344CB8AC3E}">
        <p14:creationId xmlns:p14="http://schemas.microsoft.com/office/powerpoint/2010/main" val="3339536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50D1D70-0B36-C71D-AFFD-D89B4346C101}"/>
              </a:ext>
            </a:extLst>
          </p:cNvPr>
          <p:cNvGrpSpPr/>
          <p:nvPr/>
        </p:nvGrpSpPr>
        <p:grpSpPr>
          <a:xfrm>
            <a:off x="7467600" y="2400300"/>
            <a:ext cx="10668000" cy="7455395"/>
            <a:chOff x="7391400" y="2476501"/>
            <a:chExt cx="10591800" cy="6125590"/>
          </a:xfrm>
        </p:grpSpPr>
        <p:sp>
          <p:nvSpPr>
            <p:cNvPr id="2" name="Freeform 3">
              <a:extLst>
                <a:ext uri="{FF2B5EF4-FFF2-40B4-BE49-F238E27FC236}">
                  <a16:creationId xmlns:a16="http://schemas.microsoft.com/office/drawing/2014/main" id="{D7CB6EF8-D8D7-0D1B-EEEE-FDF58BFA61B0}"/>
                </a:ext>
              </a:extLst>
            </p:cNvPr>
            <p:cNvSpPr/>
            <p:nvPr/>
          </p:nvSpPr>
          <p:spPr>
            <a:xfrm>
              <a:off x="7391400" y="2476501"/>
              <a:ext cx="10591800" cy="5943600"/>
            </a:xfrm>
            <a:custGeom>
              <a:avLst/>
              <a:gdLst/>
              <a:ahLst/>
              <a:cxnLst/>
              <a:rect l="l" t="t" r="r" b="b"/>
              <a:pathLst>
                <a:path w="7315200" h="2493264">
                  <a:moveTo>
                    <a:pt x="0" y="0"/>
                  </a:moveTo>
                  <a:lnTo>
                    <a:pt x="7315200" y="0"/>
                  </a:lnTo>
                  <a:lnTo>
                    <a:pt x="7315200" y="2493264"/>
                  </a:lnTo>
                  <a:lnTo>
                    <a:pt x="0" y="24932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Rectangle 15">
              <a:extLst>
                <a:ext uri="{FF2B5EF4-FFF2-40B4-BE49-F238E27FC236}">
                  <a16:creationId xmlns:a16="http://schemas.microsoft.com/office/drawing/2014/main" id="{8181F506-4477-71CB-6C8A-98C51018234E}"/>
                </a:ext>
              </a:extLst>
            </p:cNvPr>
            <p:cNvSpPr/>
            <p:nvPr/>
          </p:nvSpPr>
          <p:spPr>
            <a:xfrm>
              <a:off x="8017383" y="4353724"/>
              <a:ext cx="9339834" cy="4248367"/>
            </a:xfrm>
            <a:prstGeom prst="rect">
              <a:avLst/>
            </a:prstGeom>
            <a:noFill/>
          </p:spPr>
          <p:txBody>
            <a:bodyPr wrap="square" lIns="91440" tIns="45720" rIns="91440" bIns="45720">
              <a:spAutoFit/>
            </a:bodyPr>
            <a:lstStyle/>
            <a:p>
              <a:pPr marL="685800" indent="-685800" algn="just">
                <a:buFont typeface="Arial" panose="020B0604020202020204" pitchFamily="34" charset="0"/>
                <a:buChar char="•"/>
              </a:pPr>
              <a:r>
                <a:rPr lang="en-US" sz="5500" b="0" cap="none" spc="0">
                  <a:ln w="0"/>
                  <a:solidFill>
                    <a:schemeClr val="accent6">
                      <a:lumMod val="75000"/>
                    </a:schemeClr>
                  </a:solidFill>
                  <a:latin typeface="UTM Eremitage" panose="02040603050506020204" pitchFamily="18" charset="0"/>
                </a:rPr>
                <a:t>Xem lại bài học</a:t>
              </a:r>
            </a:p>
            <a:p>
              <a:pPr marL="685800" indent="-685800" algn="just">
                <a:buFont typeface="Arial" panose="020B0604020202020204" pitchFamily="34" charset="0"/>
                <a:buChar char="•"/>
              </a:pPr>
              <a:r>
                <a:rPr lang="en-US" sz="5500" b="0" cap="none" spc="0">
                  <a:ln w="0"/>
                  <a:solidFill>
                    <a:schemeClr val="accent6">
                      <a:lumMod val="75000"/>
                    </a:schemeClr>
                  </a:solidFill>
                  <a:latin typeface="UTM Eremitage" panose="02040603050506020204" pitchFamily="18" charset="0"/>
                </a:rPr>
                <a:t>Chuẩn bị:</a:t>
              </a:r>
            </a:p>
            <a:p>
              <a:pPr algn="just"/>
              <a:r>
                <a:rPr lang="en-US" sz="5500" b="0" cap="none" spc="0">
                  <a:ln w="0"/>
                  <a:solidFill>
                    <a:srgbClr val="C00000"/>
                  </a:solidFill>
                  <a:latin typeface="UTM Eremitage" panose="02040603050506020204" pitchFamily="18" charset="0"/>
                </a:rPr>
                <a:t>Tôn trọng sự khác biệt của người khác </a:t>
              </a:r>
              <a:r>
                <a:rPr lang="en-US" sz="5500">
                  <a:ln w="0"/>
                  <a:solidFill>
                    <a:srgbClr val="C00000"/>
                  </a:solidFill>
                  <a:latin typeface="UTM Eremitage" panose="02040603050506020204" pitchFamily="18" charset="0"/>
                </a:rPr>
                <a:t>(Tiết 2)</a:t>
              </a:r>
              <a:endParaRPr lang="en-US" sz="5500" b="0" cap="none" spc="0">
                <a:ln w="0"/>
                <a:solidFill>
                  <a:srgbClr val="C00000"/>
                </a:solidFill>
                <a:latin typeface="UTM Eremitage" panose="02040603050506020204" pitchFamily="18" charset="0"/>
              </a:endParaRPr>
            </a:p>
            <a:p>
              <a:pPr marL="685800" indent="-685800" algn="just">
                <a:buFont typeface="Arial" panose="020B0604020202020204" pitchFamily="34" charset="0"/>
                <a:buChar char="•"/>
              </a:pPr>
              <a:endParaRPr lang="en-US" sz="5500" b="0" cap="none" spc="0">
                <a:ln w="0"/>
                <a:solidFill>
                  <a:schemeClr val="accent6">
                    <a:lumMod val="75000"/>
                  </a:schemeClr>
                </a:solidFill>
                <a:latin typeface="UTM Eremitage" panose="02040603050506020204" pitchFamily="18" charset="0"/>
              </a:endParaRPr>
            </a:p>
            <a:p>
              <a:pPr marL="685800" indent="-685800" algn="just">
                <a:buFont typeface="Arial" panose="020B0604020202020204" pitchFamily="34" charset="0"/>
                <a:buChar char="•"/>
              </a:pPr>
              <a:endParaRPr lang="en-US" sz="5500" b="0" cap="none" spc="0">
                <a:ln w="0"/>
                <a:solidFill>
                  <a:schemeClr val="accent6">
                    <a:lumMod val="75000"/>
                  </a:schemeClr>
                </a:solidFill>
                <a:latin typeface="UTM Eremitage" panose="02040603050506020204" pitchFamily="18" charset="0"/>
              </a:endParaRPr>
            </a:p>
          </p:txBody>
        </p:sp>
      </p:grpSp>
      <p:sp>
        <p:nvSpPr>
          <p:cNvPr id="4" name="Freeform 5">
            <a:extLst>
              <a:ext uri="{FF2B5EF4-FFF2-40B4-BE49-F238E27FC236}">
                <a16:creationId xmlns:a16="http://schemas.microsoft.com/office/drawing/2014/main" id="{A0BDE7AA-A824-FC66-49BC-6DC8BE74BC0F}"/>
              </a:ext>
            </a:extLst>
          </p:cNvPr>
          <p:cNvSpPr/>
          <p:nvPr/>
        </p:nvSpPr>
        <p:spPr>
          <a:xfrm>
            <a:off x="-1219200" y="550921"/>
            <a:ext cx="9176766" cy="101346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4"/>
            <a:stretch>
              <a:fillRect/>
            </a:stretch>
          </a:blipFill>
        </p:spPr>
        <p:txBody>
          <a:bodyPr/>
          <a:lstStyle/>
          <a:p>
            <a:endParaRPr lang="en-US"/>
          </a:p>
        </p:txBody>
      </p:sp>
      <p:sp>
        <p:nvSpPr>
          <p:cNvPr id="6" name="Rectangle 5">
            <a:extLst>
              <a:ext uri="{FF2B5EF4-FFF2-40B4-BE49-F238E27FC236}">
                <a16:creationId xmlns:a16="http://schemas.microsoft.com/office/drawing/2014/main" id="{F6F9119F-CD92-95C4-A738-693880120FCB}"/>
              </a:ext>
            </a:extLst>
          </p:cNvPr>
          <p:cNvSpPr/>
          <p:nvPr/>
        </p:nvSpPr>
        <p:spPr>
          <a:xfrm>
            <a:off x="10401300" y="3238500"/>
            <a:ext cx="4800600" cy="1446550"/>
          </a:xfrm>
          <a:prstGeom prst="rect">
            <a:avLst/>
          </a:prstGeom>
          <a:noFill/>
        </p:spPr>
        <p:txBody>
          <a:bodyPr wrap="square" lIns="91440" tIns="45720" rIns="91440" bIns="45720">
            <a:spAutoFit/>
          </a:bodyPr>
          <a:lstStyle/>
          <a:p>
            <a:pPr algn="ctr"/>
            <a:r>
              <a:rPr lang="en-US" sz="8800" b="0" cap="none" spc="0">
                <a:ln w="0"/>
                <a:solidFill>
                  <a:srgbClr val="FFC000"/>
                </a:solidFill>
                <a:latin typeface="SVN-Caprica Script" pitchFamily="2" charset="0"/>
              </a:rPr>
              <a:t>DẶN DÒ</a:t>
            </a:r>
          </a:p>
        </p:txBody>
      </p:sp>
    </p:spTree>
    <p:extLst>
      <p:ext uri="{BB962C8B-B14F-4D97-AF65-F5344CB8AC3E}">
        <p14:creationId xmlns:p14="http://schemas.microsoft.com/office/powerpoint/2010/main" val="3420985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13BF8BE5-52D0-F274-6F88-0797CAD616F7}"/>
              </a:ext>
            </a:extLst>
          </p:cNvPr>
          <p:cNvSpPr/>
          <p:nvPr/>
        </p:nvSpPr>
        <p:spPr>
          <a:xfrm>
            <a:off x="0" y="0"/>
            <a:ext cx="18288000" cy="10741325"/>
          </a:xfrm>
          <a:custGeom>
            <a:avLst/>
            <a:gdLst/>
            <a:ahLst/>
            <a:cxnLst/>
            <a:rect l="l" t="t" r="r" b="b"/>
            <a:pathLst>
              <a:path w="18288000" h="10741325">
                <a:moveTo>
                  <a:pt x="0" y="0"/>
                </a:moveTo>
                <a:lnTo>
                  <a:pt x="18288000" y="0"/>
                </a:lnTo>
                <a:lnTo>
                  <a:pt x="18288000" y="10741325"/>
                </a:lnTo>
                <a:lnTo>
                  <a:pt x="0" y="10741325"/>
                </a:lnTo>
                <a:lnTo>
                  <a:pt x="0" y="0"/>
                </a:lnTo>
                <a:close/>
              </a:path>
            </a:pathLst>
          </a:custGeom>
          <a:blipFill>
            <a:blip r:embed="rId2"/>
            <a:stretch>
              <a:fillRect t="-64102" b="-407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979B197-1366-2948-BCF1-AE3BC12E8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3" y="-267082"/>
            <a:ext cx="18288000" cy="7353300"/>
          </a:xfrm>
          <a:prstGeom prst="rect">
            <a:avLst/>
          </a:prstGeom>
        </p:spPr>
      </p:pic>
      <p:sp>
        <p:nvSpPr>
          <p:cNvPr id="9" name="Freeform 4">
            <a:extLst>
              <a:ext uri="{FF2B5EF4-FFF2-40B4-BE49-F238E27FC236}">
                <a16:creationId xmlns:a16="http://schemas.microsoft.com/office/drawing/2014/main" id="{6EE15AB8-26A9-50B1-AF09-EABBA72795A2}"/>
              </a:ext>
            </a:extLst>
          </p:cNvPr>
          <p:cNvSpPr/>
          <p:nvPr/>
        </p:nvSpPr>
        <p:spPr>
          <a:xfrm>
            <a:off x="85922" y="5617234"/>
            <a:ext cx="8343900" cy="4669766"/>
          </a:xfrm>
          <a:custGeom>
            <a:avLst/>
            <a:gdLst/>
            <a:ahLst/>
            <a:cxnLst/>
            <a:rect l="l" t="t" r="r" b="b"/>
            <a:pathLst>
              <a:path w="9144000" h="5795010">
                <a:moveTo>
                  <a:pt x="0" y="0"/>
                </a:moveTo>
                <a:lnTo>
                  <a:pt x="9144000" y="0"/>
                </a:lnTo>
                <a:lnTo>
                  <a:pt x="9144000" y="5795010"/>
                </a:lnTo>
                <a:lnTo>
                  <a:pt x="0" y="57950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6">
            <a:extLst>
              <a:ext uri="{FF2B5EF4-FFF2-40B4-BE49-F238E27FC236}">
                <a16:creationId xmlns:a16="http://schemas.microsoft.com/office/drawing/2014/main" id="{9AC0B69B-4FD3-CD65-BBAA-41F048B8CD3B}"/>
              </a:ext>
            </a:extLst>
          </p:cNvPr>
          <p:cNvSpPr/>
          <p:nvPr/>
        </p:nvSpPr>
        <p:spPr>
          <a:xfrm>
            <a:off x="13703932" y="6612867"/>
            <a:ext cx="4965068" cy="4114800"/>
          </a:xfrm>
          <a:custGeom>
            <a:avLst/>
            <a:gdLst/>
            <a:ahLst/>
            <a:cxnLst/>
            <a:rect l="l" t="t" r="r" b="b"/>
            <a:pathLst>
              <a:path w="4965068" h="4114800">
                <a:moveTo>
                  <a:pt x="0" y="0"/>
                </a:moveTo>
                <a:lnTo>
                  <a:pt x="4965068" y="0"/>
                </a:lnTo>
                <a:lnTo>
                  <a:pt x="496506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449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6E5428-C8F3-C064-FC14-A7F9687E3E4A}"/>
              </a:ext>
            </a:extLst>
          </p:cNvPr>
          <p:cNvSpPr/>
          <p:nvPr/>
        </p:nvSpPr>
        <p:spPr>
          <a:xfrm>
            <a:off x="7772400" y="-19212"/>
            <a:ext cx="3320204" cy="1107996"/>
          </a:xfrm>
          <a:prstGeom prst="rect">
            <a:avLst/>
          </a:prstGeom>
          <a:noFill/>
        </p:spPr>
        <p:txBody>
          <a:bodyPr wrap="none" lIns="91440" tIns="45720" rIns="91440" bIns="45720">
            <a:spAutoFit/>
          </a:bodyPr>
          <a:lstStyle/>
          <a:p>
            <a:pPr algn="ctr"/>
            <a:r>
              <a:rPr lang="en-US" sz="6600" b="0" cap="none" spc="0">
                <a:ln w="0"/>
                <a:solidFill>
                  <a:schemeClr val="accent6">
                    <a:lumMod val="50000"/>
                  </a:schemeClr>
                </a:solidFill>
                <a:latin typeface="SVN-Caprica Script" pitchFamily="2" charset="0"/>
              </a:rPr>
              <a:t>Trò chơi</a:t>
            </a:r>
          </a:p>
        </p:txBody>
      </p:sp>
      <p:sp>
        <p:nvSpPr>
          <p:cNvPr id="7" name="Freeform 3">
            <a:extLst>
              <a:ext uri="{FF2B5EF4-FFF2-40B4-BE49-F238E27FC236}">
                <a16:creationId xmlns:a16="http://schemas.microsoft.com/office/drawing/2014/main" id="{46538A9E-08B7-C35F-21B3-0E1C809D6A1A}"/>
              </a:ext>
            </a:extLst>
          </p:cNvPr>
          <p:cNvSpPr/>
          <p:nvPr/>
        </p:nvSpPr>
        <p:spPr>
          <a:xfrm>
            <a:off x="12039600" y="419100"/>
            <a:ext cx="5785308" cy="4114800"/>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glow rad="63500">
                  <a:schemeClr val="accent1">
                    <a:satMod val="175000"/>
                    <a:alpha val="40000"/>
                  </a:schemeClr>
                </a:glow>
              </a:effectLst>
              <a:uLnTx/>
              <a:uFillTx/>
              <a:latin typeface="Calibri"/>
              <a:ea typeface="+mn-ea"/>
              <a:cs typeface="+mn-cs"/>
            </a:endParaRPr>
          </a:p>
        </p:txBody>
      </p:sp>
      <p:grpSp>
        <p:nvGrpSpPr>
          <p:cNvPr id="9" name="Group 8">
            <a:extLst>
              <a:ext uri="{FF2B5EF4-FFF2-40B4-BE49-F238E27FC236}">
                <a16:creationId xmlns:a16="http://schemas.microsoft.com/office/drawing/2014/main" id="{240148A7-C601-F492-8D1E-CEBD3DB39F66}"/>
              </a:ext>
            </a:extLst>
          </p:cNvPr>
          <p:cNvGrpSpPr/>
          <p:nvPr/>
        </p:nvGrpSpPr>
        <p:grpSpPr>
          <a:xfrm>
            <a:off x="-838200" y="1943100"/>
            <a:ext cx="13868400" cy="2215991"/>
            <a:chOff x="-914400" y="2019300"/>
            <a:chExt cx="13868400" cy="2215991"/>
          </a:xfrm>
        </p:grpSpPr>
        <p:sp>
          <p:nvSpPr>
            <p:cNvPr id="6" name="Rectangle 5">
              <a:extLst>
                <a:ext uri="{FF2B5EF4-FFF2-40B4-BE49-F238E27FC236}">
                  <a16:creationId xmlns:a16="http://schemas.microsoft.com/office/drawing/2014/main" id="{5C87026A-73B9-803B-3AC3-3FE5E93A54C4}"/>
                </a:ext>
              </a:extLst>
            </p:cNvPr>
            <p:cNvSpPr/>
            <p:nvPr/>
          </p:nvSpPr>
          <p:spPr>
            <a:xfrm>
              <a:off x="-914400" y="2019300"/>
              <a:ext cx="13868400" cy="2215991"/>
            </a:xfrm>
            <a:prstGeom prst="rect">
              <a:avLst/>
            </a:prstGeom>
            <a:noFill/>
          </p:spPr>
          <p:txBody>
            <a:bodyPr wrap="square" lIns="91440" tIns="45720" rIns="91440" bIns="45720">
              <a:spAutoFit/>
            </a:bodyPr>
            <a:lstStyle/>
            <a:p>
              <a:pPr algn="ctr"/>
              <a:r>
                <a:rPr lang="en-US" sz="13800" b="0" cap="none" spc="0">
                  <a:ln w="317500">
                    <a:solidFill>
                      <a:schemeClr val="bg1"/>
                    </a:solidFill>
                  </a:ln>
                  <a:solidFill>
                    <a:schemeClr val="bg1"/>
                  </a:solidFill>
                  <a:latin typeface="iCiel Pony" panose="02000000000000000000" pitchFamily="2" charset="0"/>
                </a:rPr>
                <a:t>NGƯỜI BÍ ẨN</a:t>
              </a:r>
            </a:p>
          </p:txBody>
        </p:sp>
        <p:sp>
          <p:nvSpPr>
            <p:cNvPr id="8" name="duyên nguyễn">
              <a:extLst>
                <a:ext uri="{FF2B5EF4-FFF2-40B4-BE49-F238E27FC236}">
                  <a16:creationId xmlns:a16="http://schemas.microsoft.com/office/drawing/2014/main" id="{C11C1F6C-1AF5-F253-EE38-E069CD23970D}"/>
                </a:ext>
              </a:extLst>
            </p:cNvPr>
            <p:cNvSpPr/>
            <p:nvPr/>
          </p:nvSpPr>
          <p:spPr>
            <a:xfrm>
              <a:off x="-914400" y="2019300"/>
              <a:ext cx="13868400" cy="2215991"/>
            </a:xfrm>
            <a:prstGeom prst="rect">
              <a:avLst/>
            </a:prstGeom>
            <a:noFill/>
          </p:spPr>
          <p:txBody>
            <a:bodyPr wrap="square" lIns="91440" tIns="45720" rIns="91440" bIns="45720">
              <a:spAutoFit/>
            </a:bodyPr>
            <a:lstStyle/>
            <a:p>
              <a:pPr algn="ctr"/>
              <a:r>
                <a:rPr lang="en-US" sz="13800" b="0" cap="none" spc="0">
                  <a:ln w="0">
                    <a:noFill/>
                  </a:ln>
                  <a:solidFill>
                    <a:schemeClr val="accent6">
                      <a:lumMod val="75000"/>
                    </a:schemeClr>
                  </a:solidFill>
                  <a:latin typeface="iCiel Pony" panose="02000000000000000000" pitchFamily="2" charset="0"/>
                </a:rPr>
                <a:t>NGƯỜI</a:t>
              </a:r>
              <a:r>
                <a:rPr lang="en-US" sz="13800" b="0" cap="none" spc="0">
                  <a:ln w="0">
                    <a:noFill/>
                  </a:ln>
                  <a:solidFill>
                    <a:srgbClr val="C00000"/>
                  </a:solidFill>
                  <a:latin typeface="iCiel Pony" panose="02000000000000000000" pitchFamily="2" charset="0"/>
                </a:rPr>
                <a:t> </a:t>
              </a:r>
              <a:r>
                <a:rPr lang="en-US" sz="13800" b="0" cap="none" spc="0">
                  <a:ln w="0">
                    <a:noFill/>
                  </a:ln>
                  <a:latin typeface="iCiel Pony" panose="02000000000000000000" pitchFamily="2" charset="0"/>
                </a:rPr>
                <a:t>BÍ ẨN</a:t>
              </a:r>
            </a:p>
          </p:txBody>
        </p:sp>
      </p:grpSp>
      <p:grpSp>
        <p:nvGrpSpPr>
          <p:cNvPr id="2" name="Group 1">
            <a:extLst>
              <a:ext uri="{FF2B5EF4-FFF2-40B4-BE49-F238E27FC236}">
                <a16:creationId xmlns:a16="http://schemas.microsoft.com/office/drawing/2014/main" id="{6B181D81-E3D2-6A96-DCCE-ABEDCB62DEEE}"/>
              </a:ext>
            </a:extLst>
          </p:cNvPr>
          <p:cNvGrpSpPr/>
          <p:nvPr/>
        </p:nvGrpSpPr>
        <p:grpSpPr>
          <a:xfrm>
            <a:off x="685800" y="4686300"/>
            <a:ext cx="16764000" cy="5029200"/>
            <a:chOff x="685800" y="4686300"/>
            <a:chExt cx="16764000" cy="5029200"/>
          </a:xfrm>
        </p:grpSpPr>
        <p:sp>
          <p:nvSpPr>
            <p:cNvPr id="10" name="Rectangle: Rounded Corners 9">
              <a:extLst>
                <a:ext uri="{FF2B5EF4-FFF2-40B4-BE49-F238E27FC236}">
                  <a16:creationId xmlns:a16="http://schemas.microsoft.com/office/drawing/2014/main" id="{C1F5019D-420A-1E2D-9587-D7C01BBAD5BA}"/>
                </a:ext>
              </a:extLst>
            </p:cNvPr>
            <p:cNvSpPr/>
            <p:nvPr/>
          </p:nvSpPr>
          <p:spPr>
            <a:xfrm>
              <a:off x="685800" y="4686300"/>
              <a:ext cx="16764000" cy="5029200"/>
            </a:xfrm>
            <a:custGeom>
              <a:avLst/>
              <a:gdLst>
                <a:gd name="connsiteX0" fmla="*/ 0 w 16764000"/>
                <a:gd name="connsiteY0" fmla="*/ 838217 h 5029200"/>
                <a:gd name="connsiteX1" fmla="*/ 838217 w 16764000"/>
                <a:gd name="connsiteY1" fmla="*/ 0 h 5029200"/>
                <a:gd name="connsiteX2" fmla="*/ 1071388 w 16764000"/>
                <a:gd name="connsiteY2" fmla="*/ 0 h 5029200"/>
                <a:gd name="connsiteX3" fmla="*/ 1606311 w 16764000"/>
                <a:gd name="connsiteY3" fmla="*/ 0 h 5029200"/>
                <a:gd name="connsiteX4" fmla="*/ 2141234 w 16764000"/>
                <a:gd name="connsiteY4" fmla="*/ 0 h 5029200"/>
                <a:gd name="connsiteX5" fmla="*/ 2977908 w 16764000"/>
                <a:gd name="connsiteY5" fmla="*/ 0 h 5029200"/>
                <a:gd name="connsiteX6" fmla="*/ 3512831 w 16764000"/>
                <a:gd name="connsiteY6" fmla="*/ 0 h 5029200"/>
                <a:gd name="connsiteX7" fmla="*/ 3746002 w 16764000"/>
                <a:gd name="connsiteY7" fmla="*/ 0 h 5029200"/>
                <a:gd name="connsiteX8" fmla="*/ 4280925 w 16764000"/>
                <a:gd name="connsiteY8" fmla="*/ 0 h 5029200"/>
                <a:gd name="connsiteX9" fmla="*/ 5117599 w 16764000"/>
                <a:gd name="connsiteY9" fmla="*/ 0 h 5029200"/>
                <a:gd name="connsiteX10" fmla="*/ 5803398 w 16764000"/>
                <a:gd name="connsiteY10" fmla="*/ 0 h 5029200"/>
                <a:gd name="connsiteX11" fmla="*/ 6338321 w 16764000"/>
                <a:gd name="connsiteY11" fmla="*/ 0 h 5029200"/>
                <a:gd name="connsiteX12" fmla="*/ 7024119 w 16764000"/>
                <a:gd name="connsiteY12" fmla="*/ 0 h 5029200"/>
                <a:gd name="connsiteX13" fmla="*/ 8011669 w 16764000"/>
                <a:gd name="connsiteY13" fmla="*/ 0 h 5029200"/>
                <a:gd name="connsiteX14" fmla="*/ 8999219 w 16764000"/>
                <a:gd name="connsiteY14" fmla="*/ 0 h 5029200"/>
                <a:gd name="connsiteX15" fmla="*/ 9534141 w 16764000"/>
                <a:gd name="connsiteY15" fmla="*/ 0 h 5029200"/>
                <a:gd name="connsiteX16" fmla="*/ 10219940 w 16764000"/>
                <a:gd name="connsiteY16" fmla="*/ 0 h 5029200"/>
                <a:gd name="connsiteX17" fmla="*/ 10905738 w 16764000"/>
                <a:gd name="connsiteY17" fmla="*/ 0 h 5029200"/>
                <a:gd name="connsiteX18" fmla="*/ 11742412 w 16764000"/>
                <a:gd name="connsiteY18" fmla="*/ 0 h 5029200"/>
                <a:gd name="connsiteX19" fmla="*/ 12729962 w 16764000"/>
                <a:gd name="connsiteY19" fmla="*/ 0 h 5029200"/>
                <a:gd name="connsiteX20" fmla="*/ 12963134 w 16764000"/>
                <a:gd name="connsiteY20" fmla="*/ 0 h 5029200"/>
                <a:gd name="connsiteX21" fmla="*/ 13347181 w 16764000"/>
                <a:gd name="connsiteY21" fmla="*/ 0 h 5029200"/>
                <a:gd name="connsiteX22" fmla="*/ 14032979 w 16764000"/>
                <a:gd name="connsiteY22" fmla="*/ 0 h 5029200"/>
                <a:gd name="connsiteX23" fmla="*/ 15020529 w 16764000"/>
                <a:gd name="connsiteY23" fmla="*/ 0 h 5029200"/>
                <a:gd name="connsiteX24" fmla="*/ 15253701 w 16764000"/>
                <a:gd name="connsiteY24" fmla="*/ 0 h 5029200"/>
                <a:gd name="connsiteX25" fmla="*/ 15925783 w 16764000"/>
                <a:gd name="connsiteY25" fmla="*/ 0 h 5029200"/>
                <a:gd name="connsiteX26" fmla="*/ 16764000 w 16764000"/>
                <a:gd name="connsiteY26" fmla="*/ 838217 h 5029200"/>
                <a:gd name="connsiteX27" fmla="*/ 16764000 w 16764000"/>
                <a:gd name="connsiteY27" fmla="*/ 1408187 h 5029200"/>
                <a:gd name="connsiteX28" fmla="*/ 16764000 w 16764000"/>
                <a:gd name="connsiteY28" fmla="*/ 2078740 h 5029200"/>
                <a:gd name="connsiteX29" fmla="*/ 16764000 w 16764000"/>
                <a:gd name="connsiteY29" fmla="*/ 2749294 h 5029200"/>
                <a:gd name="connsiteX30" fmla="*/ 16764000 w 16764000"/>
                <a:gd name="connsiteY30" fmla="*/ 3386319 h 5029200"/>
                <a:gd name="connsiteX31" fmla="*/ 16764000 w 16764000"/>
                <a:gd name="connsiteY31" fmla="*/ 4190983 h 5029200"/>
                <a:gd name="connsiteX32" fmla="*/ 15925783 w 16764000"/>
                <a:gd name="connsiteY32" fmla="*/ 5029200 h 5029200"/>
                <a:gd name="connsiteX33" fmla="*/ 15390860 w 16764000"/>
                <a:gd name="connsiteY33" fmla="*/ 5029200 h 5029200"/>
                <a:gd name="connsiteX34" fmla="*/ 14855937 w 16764000"/>
                <a:gd name="connsiteY34" fmla="*/ 5029200 h 5029200"/>
                <a:gd name="connsiteX35" fmla="*/ 14471890 w 16764000"/>
                <a:gd name="connsiteY35" fmla="*/ 5029200 h 5029200"/>
                <a:gd name="connsiteX36" fmla="*/ 13936967 w 16764000"/>
                <a:gd name="connsiteY36" fmla="*/ 5029200 h 5029200"/>
                <a:gd name="connsiteX37" fmla="*/ 13402045 w 16764000"/>
                <a:gd name="connsiteY37" fmla="*/ 5029200 h 5029200"/>
                <a:gd name="connsiteX38" fmla="*/ 12414495 w 16764000"/>
                <a:gd name="connsiteY38" fmla="*/ 5029200 h 5029200"/>
                <a:gd name="connsiteX39" fmla="*/ 12030448 w 16764000"/>
                <a:gd name="connsiteY39" fmla="*/ 5029200 h 5029200"/>
                <a:gd name="connsiteX40" fmla="*/ 11646401 w 16764000"/>
                <a:gd name="connsiteY40" fmla="*/ 5029200 h 5029200"/>
                <a:gd name="connsiteX41" fmla="*/ 10960602 w 16764000"/>
                <a:gd name="connsiteY41" fmla="*/ 5029200 h 5029200"/>
                <a:gd name="connsiteX42" fmla="*/ 10576555 w 16764000"/>
                <a:gd name="connsiteY42" fmla="*/ 5029200 h 5029200"/>
                <a:gd name="connsiteX43" fmla="*/ 10192508 w 16764000"/>
                <a:gd name="connsiteY43" fmla="*/ 5029200 h 5029200"/>
                <a:gd name="connsiteX44" fmla="*/ 9959336 w 16764000"/>
                <a:gd name="connsiteY44" fmla="*/ 5029200 h 5029200"/>
                <a:gd name="connsiteX45" fmla="*/ 8971787 w 16764000"/>
                <a:gd name="connsiteY45" fmla="*/ 5029200 h 5029200"/>
                <a:gd name="connsiteX46" fmla="*/ 7984237 w 16764000"/>
                <a:gd name="connsiteY46" fmla="*/ 5029200 h 5029200"/>
                <a:gd name="connsiteX47" fmla="*/ 6996687 w 16764000"/>
                <a:gd name="connsiteY47" fmla="*/ 5029200 h 5029200"/>
                <a:gd name="connsiteX48" fmla="*/ 6310889 w 16764000"/>
                <a:gd name="connsiteY48" fmla="*/ 5029200 h 5029200"/>
                <a:gd name="connsiteX49" fmla="*/ 5775966 w 16764000"/>
                <a:gd name="connsiteY49" fmla="*/ 5029200 h 5029200"/>
                <a:gd name="connsiteX50" fmla="*/ 4939292 w 16764000"/>
                <a:gd name="connsiteY50" fmla="*/ 5029200 h 5029200"/>
                <a:gd name="connsiteX51" fmla="*/ 4253493 w 16764000"/>
                <a:gd name="connsiteY51" fmla="*/ 5029200 h 5029200"/>
                <a:gd name="connsiteX52" fmla="*/ 3567695 w 16764000"/>
                <a:gd name="connsiteY52" fmla="*/ 5029200 h 5029200"/>
                <a:gd name="connsiteX53" fmla="*/ 3334523 w 16764000"/>
                <a:gd name="connsiteY53" fmla="*/ 5029200 h 5029200"/>
                <a:gd name="connsiteX54" fmla="*/ 2497849 w 16764000"/>
                <a:gd name="connsiteY54" fmla="*/ 5029200 h 5029200"/>
                <a:gd name="connsiteX55" fmla="*/ 1812051 w 16764000"/>
                <a:gd name="connsiteY55" fmla="*/ 5029200 h 5029200"/>
                <a:gd name="connsiteX56" fmla="*/ 1578879 w 16764000"/>
                <a:gd name="connsiteY56" fmla="*/ 5029200 h 5029200"/>
                <a:gd name="connsiteX57" fmla="*/ 838217 w 16764000"/>
                <a:gd name="connsiteY57" fmla="*/ 5029200 h 5029200"/>
                <a:gd name="connsiteX58" fmla="*/ 0 w 16764000"/>
                <a:gd name="connsiteY58" fmla="*/ 4190983 h 5029200"/>
                <a:gd name="connsiteX59" fmla="*/ 0 w 16764000"/>
                <a:gd name="connsiteY59" fmla="*/ 3587485 h 5029200"/>
                <a:gd name="connsiteX60" fmla="*/ 0 w 16764000"/>
                <a:gd name="connsiteY60" fmla="*/ 2983987 h 5029200"/>
                <a:gd name="connsiteX61" fmla="*/ 0 w 16764000"/>
                <a:gd name="connsiteY61" fmla="*/ 2279906 h 5029200"/>
                <a:gd name="connsiteX62" fmla="*/ 0 w 16764000"/>
                <a:gd name="connsiteY62" fmla="*/ 1609353 h 5029200"/>
                <a:gd name="connsiteX63" fmla="*/ 0 w 16764000"/>
                <a:gd name="connsiteY63" fmla="*/ 838217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6764000" h="5029200" fill="none" extrusionOk="0">
                  <a:moveTo>
                    <a:pt x="0" y="838217"/>
                  </a:moveTo>
                  <a:cubicBezTo>
                    <a:pt x="56541" y="388669"/>
                    <a:pt x="431641" y="-53294"/>
                    <a:pt x="838217" y="0"/>
                  </a:cubicBezTo>
                  <a:cubicBezTo>
                    <a:pt x="933602" y="11067"/>
                    <a:pt x="985695" y="10093"/>
                    <a:pt x="1071388" y="0"/>
                  </a:cubicBezTo>
                  <a:cubicBezTo>
                    <a:pt x="1157081" y="-10093"/>
                    <a:pt x="1423009" y="-5304"/>
                    <a:pt x="1606311" y="0"/>
                  </a:cubicBezTo>
                  <a:cubicBezTo>
                    <a:pt x="1789613" y="5304"/>
                    <a:pt x="2028640" y="16068"/>
                    <a:pt x="2141234" y="0"/>
                  </a:cubicBezTo>
                  <a:cubicBezTo>
                    <a:pt x="2253828" y="-16068"/>
                    <a:pt x="2659008" y="-4797"/>
                    <a:pt x="2977908" y="0"/>
                  </a:cubicBezTo>
                  <a:cubicBezTo>
                    <a:pt x="3296808" y="4797"/>
                    <a:pt x="3330314" y="-7644"/>
                    <a:pt x="3512831" y="0"/>
                  </a:cubicBezTo>
                  <a:cubicBezTo>
                    <a:pt x="3695348" y="7644"/>
                    <a:pt x="3698361" y="-1244"/>
                    <a:pt x="3746002" y="0"/>
                  </a:cubicBezTo>
                  <a:cubicBezTo>
                    <a:pt x="3793643" y="1244"/>
                    <a:pt x="4149359" y="539"/>
                    <a:pt x="4280925" y="0"/>
                  </a:cubicBezTo>
                  <a:cubicBezTo>
                    <a:pt x="4412491" y="-539"/>
                    <a:pt x="4742262" y="46"/>
                    <a:pt x="5117599" y="0"/>
                  </a:cubicBezTo>
                  <a:cubicBezTo>
                    <a:pt x="5492936" y="-46"/>
                    <a:pt x="5618646" y="4255"/>
                    <a:pt x="5803398" y="0"/>
                  </a:cubicBezTo>
                  <a:cubicBezTo>
                    <a:pt x="5988150" y="-4255"/>
                    <a:pt x="6160598" y="24585"/>
                    <a:pt x="6338321" y="0"/>
                  </a:cubicBezTo>
                  <a:cubicBezTo>
                    <a:pt x="6516044" y="-24585"/>
                    <a:pt x="6823790" y="-23300"/>
                    <a:pt x="7024119" y="0"/>
                  </a:cubicBezTo>
                  <a:cubicBezTo>
                    <a:pt x="7224448" y="23300"/>
                    <a:pt x="7776822" y="6781"/>
                    <a:pt x="8011669" y="0"/>
                  </a:cubicBezTo>
                  <a:cubicBezTo>
                    <a:pt x="8246516" y="-6781"/>
                    <a:pt x="8539050" y="15622"/>
                    <a:pt x="8999219" y="0"/>
                  </a:cubicBezTo>
                  <a:cubicBezTo>
                    <a:pt x="9459388" y="-15622"/>
                    <a:pt x="9336024" y="-15750"/>
                    <a:pt x="9534141" y="0"/>
                  </a:cubicBezTo>
                  <a:cubicBezTo>
                    <a:pt x="9732258" y="15750"/>
                    <a:pt x="10074205" y="-17941"/>
                    <a:pt x="10219940" y="0"/>
                  </a:cubicBezTo>
                  <a:cubicBezTo>
                    <a:pt x="10365675" y="17941"/>
                    <a:pt x="10741273" y="-5157"/>
                    <a:pt x="10905738" y="0"/>
                  </a:cubicBezTo>
                  <a:cubicBezTo>
                    <a:pt x="11070203" y="5157"/>
                    <a:pt x="11574149" y="1030"/>
                    <a:pt x="11742412" y="0"/>
                  </a:cubicBezTo>
                  <a:cubicBezTo>
                    <a:pt x="11910675" y="-1030"/>
                    <a:pt x="12493113" y="29734"/>
                    <a:pt x="12729962" y="0"/>
                  </a:cubicBezTo>
                  <a:cubicBezTo>
                    <a:pt x="12966811" y="-29734"/>
                    <a:pt x="12915088" y="8652"/>
                    <a:pt x="12963134" y="0"/>
                  </a:cubicBezTo>
                  <a:cubicBezTo>
                    <a:pt x="13011180" y="-8652"/>
                    <a:pt x="13203023" y="10571"/>
                    <a:pt x="13347181" y="0"/>
                  </a:cubicBezTo>
                  <a:cubicBezTo>
                    <a:pt x="13491339" y="-10571"/>
                    <a:pt x="13848028" y="-25850"/>
                    <a:pt x="14032979" y="0"/>
                  </a:cubicBezTo>
                  <a:cubicBezTo>
                    <a:pt x="14217930" y="25850"/>
                    <a:pt x="14530976" y="44300"/>
                    <a:pt x="15020529" y="0"/>
                  </a:cubicBezTo>
                  <a:cubicBezTo>
                    <a:pt x="15510082" y="-44300"/>
                    <a:pt x="15138414" y="6655"/>
                    <a:pt x="15253701" y="0"/>
                  </a:cubicBezTo>
                  <a:cubicBezTo>
                    <a:pt x="15368988" y="-6655"/>
                    <a:pt x="15615747" y="-22086"/>
                    <a:pt x="15925783" y="0"/>
                  </a:cubicBezTo>
                  <a:cubicBezTo>
                    <a:pt x="16445346" y="-24031"/>
                    <a:pt x="16765738" y="346569"/>
                    <a:pt x="16764000" y="838217"/>
                  </a:cubicBezTo>
                  <a:cubicBezTo>
                    <a:pt x="16757843" y="1027255"/>
                    <a:pt x="16771659" y="1220503"/>
                    <a:pt x="16764000" y="1408187"/>
                  </a:cubicBezTo>
                  <a:cubicBezTo>
                    <a:pt x="16756342" y="1595871"/>
                    <a:pt x="16777444" y="1751177"/>
                    <a:pt x="16764000" y="2078740"/>
                  </a:cubicBezTo>
                  <a:cubicBezTo>
                    <a:pt x="16750556" y="2406303"/>
                    <a:pt x="16749467" y="2484638"/>
                    <a:pt x="16764000" y="2749294"/>
                  </a:cubicBezTo>
                  <a:cubicBezTo>
                    <a:pt x="16778533" y="3013950"/>
                    <a:pt x="16786033" y="3251073"/>
                    <a:pt x="16764000" y="3386319"/>
                  </a:cubicBezTo>
                  <a:cubicBezTo>
                    <a:pt x="16741967" y="3521565"/>
                    <a:pt x="16782094" y="4029393"/>
                    <a:pt x="16764000" y="4190983"/>
                  </a:cubicBezTo>
                  <a:cubicBezTo>
                    <a:pt x="16723224" y="4749169"/>
                    <a:pt x="16356610" y="5115536"/>
                    <a:pt x="15925783" y="5029200"/>
                  </a:cubicBezTo>
                  <a:cubicBezTo>
                    <a:pt x="15800630" y="5032303"/>
                    <a:pt x="15510894" y="5053871"/>
                    <a:pt x="15390860" y="5029200"/>
                  </a:cubicBezTo>
                  <a:cubicBezTo>
                    <a:pt x="15270826" y="5004529"/>
                    <a:pt x="15018670" y="5037859"/>
                    <a:pt x="14855937" y="5029200"/>
                  </a:cubicBezTo>
                  <a:cubicBezTo>
                    <a:pt x="14693204" y="5020541"/>
                    <a:pt x="14567644" y="5021467"/>
                    <a:pt x="14471890" y="5029200"/>
                  </a:cubicBezTo>
                  <a:cubicBezTo>
                    <a:pt x="14376136" y="5036933"/>
                    <a:pt x="14099503" y="5031246"/>
                    <a:pt x="13936967" y="5029200"/>
                  </a:cubicBezTo>
                  <a:cubicBezTo>
                    <a:pt x="13774431" y="5027154"/>
                    <a:pt x="13639051" y="5039628"/>
                    <a:pt x="13402045" y="5029200"/>
                  </a:cubicBezTo>
                  <a:cubicBezTo>
                    <a:pt x="13165039" y="5018772"/>
                    <a:pt x="12632449" y="5030477"/>
                    <a:pt x="12414495" y="5029200"/>
                  </a:cubicBezTo>
                  <a:cubicBezTo>
                    <a:pt x="12196541" y="5027924"/>
                    <a:pt x="12213749" y="5023229"/>
                    <a:pt x="12030448" y="5029200"/>
                  </a:cubicBezTo>
                  <a:cubicBezTo>
                    <a:pt x="11847147" y="5035171"/>
                    <a:pt x="11768069" y="5021888"/>
                    <a:pt x="11646401" y="5029200"/>
                  </a:cubicBezTo>
                  <a:cubicBezTo>
                    <a:pt x="11524733" y="5036512"/>
                    <a:pt x="11258872" y="5009730"/>
                    <a:pt x="10960602" y="5029200"/>
                  </a:cubicBezTo>
                  <a:cubicBezTo>
                    <a:pt x="10662332" y="5048670"/>
                    <a:pt x="10742345" y="5028425"/>
                    <a:pt x="10576555" y="5029200"/>
                  </a:cubicBezTo>
                  <a:cubicBezTo>
                    <a:pt x="10410765" y="5029975"/>
                    <a:pt x="10302611" y="5022649"/>
                    <a:pt x="10192508" y="5029200"/>
                  </a:cubicBezTo>
                  <a:cubicBezTo>
                    <a:pt x="10082405" y="5035751"/>
                    <a:pt x="10064839" y="5023822"/>
                    <a:pt x="9959336" y="5029200"/>
                  </a:cubicBezTo>
                  <a:cubicBezTo>
                    <a:pt x="9853833" y="5034578"/>
                    <a:pt x="9391332" y="5062211"/>
                    <a:pt x="8971787" y="5029200"/>
                  </a:cubicBezTo>
                  <a:cubicBezTo>
                    <a:pt x="8552242" y="4996189"/>
                    <a:pt x="8356657" y="5057568"/>
                    <a:pt x="7984237" y="5029200"/>
                  </a:cubicBezTo>
                  <a:cubicBezTo>
                    <a:pt x="7611817" y="5000833"/>
                    <a:pt x="7411951" y="4980154"/>
                    <a:pt x="6996687" y="5029200"/>
                  </a:cubicBezTo>
                  <a:cubicBezTo>
                    <a:pt x="6581423" y="5078247"/>
                    <a:pt x="6586617" y="5052308"/>
                    <a:pt x="6310889" y="5029200"/>
                  </a:cubicBezTo>
                  <a:cubicBezTo>
                    <a:pt x="6035161" y="5006092"/>
                    <a:pt x="5923316" y="5035484"/>
                    <a:pt x="5775966" y="5029200"/>
                  </a:cubicBezTo>
                  <a:cubicBezTo>
                    <a:pt x="5628616" y="5022916"/>
                    <a:pt x="5197843" y="5026534"/>
                    <a:pt x="4939292" y="5029200"/>
                  </a:cubicBezTo>
                  <a:cubicBezTo>
                    <a:pt x="4680741" y="5031866"/>
                    <a:pt x="4499587" y="4995137"/>
                    <a:pt x="4253493" y="5029200"/>
                  </a:cubicBezTo>
                  <a:cubicBezTo>
                    <a:pt x="4007399" y="5063263"/>
                    <a:pt x="3819039" y="5051766"/>
                    <a:pt x="3567695" y="5029200"/>
                  </a:cubicBezTo>
                  <a:cubicBezTo>
                    <a:pt x="3316351" y="5006634"/>
                    <a:pt x="3415943" y="5022018"/>
                    <a:pt x="3334523" y="5029200"/>
                  </a:cubicBezTo>
                  <a:cubicBezTo>
                    <a:pt x="3253103" y="5036382"/>
                    <a:pt x="2810818" y="5061600"/>
                    <a:pt x="2497849" y="5029200"/>
                  </a:cubicBezTo>
                  <a:cubicBezTo>
                    <a:pt x="2184880" y="4996800"/>
                    <a:pt x="2023646" y="4995379"/>
                    <a:pt x="1812051" y="5029200"/>
                  </a:cubicBezTo>
                  <a:cubicBezTo>
                    <a:pt x="1600456" y="5063021"/>
                    <a:pt x="1649092" y="5025310"/>
                    <a:pt x="1578879" y="5029200"/>
                  </a:cubicBezTo>
                  <a:cubicBezTo>
                    <a:pt x="1508666" y="5033090"/>
                    <a:pt x="1032548" y="4996707"/>
                    <a:pt x="838217" y="5029200"/>
                  </a:cubicBezTo>
                  <a:cubicBezTo>
                    <a:pt x="389392" y="5119943"/>
                    <a:pt x="-2133" y="4640958"/>
                    <a:pt x="0" y="4190983"/>
                  </a:cubicBezTo>
                  <a:cubicBezTo>
                    <a:pt x="2180" y="4010960"/>
                    <a:pt x="-21611" y="3783334"/>
                    <a:pt x="0" y="3587485"/>
                  </a:cubicBezTo>
                  <a:cubicBezTo>
                    <a:pt x="21611" y="3391636"/>
                    <a:pt x="19975" y="3274748"/>
                    <a:pt x="0" y="2983987"/>
                  </a:cubicBezTo>
                  <a:cubicBezTo>
                    <a:pt x="-19975" y="2693226"/>
                    <a:pt x="-24766" y="2607369"/>
                    <a:pt x="0" y="2279906"/>
                  </a:cubicBezTo>
                  <a:cubicBezTo>
                    <a:pt x="24766" y="1952443"/>
                    <a:pt x="-3996" y="1764258"/>
                    <a:pt x="0" y="1609353"/>
                  </a:cubicBezTo>
                  <a:cubicBezTo>
                    <a:pt x="3996" y="1454448"/>
                    <a:pt x="-15512" y="1170618"/>
                    <a:pt x="0" y="838217"/>
                  </a:cubicBezTo>
                  <a:close/>
                </a:path>
                <a:path w="16764000" h="5029200" stroke="0" extrusionOk="0">
                  <a:moveTo>
                    <a:pt x="0" y="838217"/>
                  </a:moveTo>
                  <a:cubicBezTo>
                    <a:pt x="-71110" y="466387"/>
                    <a:pt x="399441" y="-14596"/>
                    <a:pt x="838217" y="0"/>
                  </a:cubicBezTo>
                  <a:cubicBezTo>
                    <a:pt x="1093543" y="-27331"/>
                    <a:pt x="1352482" y="-41373"/>
                    <a:pt x="1825767" y="0"/>
                  </a:cubicBezTo>
                  <a:cubicBezTo>
                    <a:pt x="2299052" y="41373"/>
                    <a:pt x="2300657" y="-33487"/>
                    <a:pt x="2662441" y="0"/>
                  </a:cubicBezTo>
                  <a:cubicBezTo>
                    <a:pt x="3024225" y="33487"/>
                    <a:pt x="3021479" y="-17857"/>
                    <a:pt x="3197364" y="0"/>
                  </a:cubicBezTo>
                  <a:cubicBezTo>
                    <a:pt x="3373249" y="17857"/>
                    <a:pt x="3396870" y="9854"/>
                    <a:pt x="3581411" y="0"/>
                  </a:cubicBezTo>
                  <a:cubicBezTo>
                    <a:pt x="3765952" y="-9854"/>
                    <a:pt x="3819681" y="10707"/>
                    <a:pt x="3965458" y="0"/>
                  </a:cubicBezTo>
                  <a:cubicBezTo>
                    <a:pt x="4111235" y="-10707"/>
                    <a:pt x="4596175" y="-4688"/>
                    <a:pt x="4802132" y="0"/>
                  </a:cubicBezTo>
                  <a:cubicBezTo>
                    <a:pt x="5008089" y="4688"/>
                    <a:pt x="4946090" y="2370"/>
                    <a:pt x="5035304" y="0"/>
                  </a:cubicBezTo>
                  <a:cubicBezTo>
                    <a:pt x="5124518" y="-2370"/>
                    <a:pt x="5476095" y="-14522"/>
                    <a:pt x="5721102" y="0"/>
                  </a:cubicBezTo>
                  <a:cubicBezTo>
                    <a:pt x="5966109" y="14522"/>
                    <a:pt x="6257733" y="29518"/>
                    <a:pt x="6406900" y="0"/>
                  </a:cubicBezTo>
                  <a:cubicBezTo>
                    <a:pt x="6556067" y="-29518"/>
                    <a:pt x="6536722" y="-10621"/>
                    <a:pt x="6640072" y="0"/>
                  </a:cubicBezTo>
                  <a:cubicBezTo>
                    <a:pt x="6743422" y="10621"/>
                    <a:pt x="6909128" y="12682"/>
                    <a:pt x="7024119" y="0"/>
                  </a:cubicBezTo>
                  <a:cubicBezTo>
                    <a:pt x="7139110" y="-12682"/>
                    <a:pt x="7355278" y="20753"/>
                    <a:pt x="7559042" y="0"/>
                  </a:cubicBezTo>
                  <a:cubicBezTo>
                    <a:pt x="7762806" y="-20753"/>
                    <a:pt x="7928636" y="-12042"/>
                    <a:pt x="8093965" y="0"/>
                  </a:cubicBezTo>
                  <a:cubicBezTo>
                    <a:pt x="8259294" y="12042"/>
                    <a:pt x="8446036" y="-22241"/>
                    <a:pt x="8628887" y="0"/>
                  </a:cubicBezTo>
                  <a:cubicBezTo>
                    <a:pt x="8811738" y="22241"/>
                    <a:pt x="8999241" y="-15984"/>
                    <a:pt x="9163810" y="0"/>
                  </a:cubicBezTo>
                  <a:cubicBezTo>
                    <a:pt x="9328379" y="15984"/>
                    <a:pt x="9911725" y="-18625"/>
                    <a:pt x="10151360" y="0"/>
                  </a:cubicBezTo>
                  <a:cubicBezTo>
                    <a:pt x="10390995" y="18625"/>
                    <a:pt x="10520181" y="9477"/>
                    <a:pt x="10686283" y="0"/>
                  </a:cubicBezTo>
                  <a:cubicBezTo>
                    <a:pt x="10852385" y="-9477"/>
                    <a:pt x="10865218" y="-9816"/>
                    <a:pt x="10919454" y="0"/>
                  </a:cubicBezTo>
                  <a:cubicBezTo>
                    <a:pt x="10973690" y="9816"/>
                    <a:pt x="11622414" y="-36556"/>
                    <a:pt x="11907004" y="0"/>
                  </a:cubicBezTo>
                  <a:cubicBezTo>
                    <a:pt x="12191594" y="36556"/>
                    <a:pt x="12671408" y="-8405"/>
                    <a:pt x="12894554" y="0"/>
                  </a:cubicBezTo>
                  <a:cubicBezTo>
                    <a:pt x="13117700" y="8405"/>
                    <a:pt x="13519796" y="-19977"/>
                    <a:pt x="13731228" y="0"/>
                  </a:cubicBezTo>
                  <a:cubicBezTo>
                    <a:pt x="13942660" y="19977"/>
                    <a:pt x="14207611" y="-9133"/>
                    <a:pt x="14567902" y="0"/>
                  </a:cubicBezTo>
                  <a:cubicBezTo>
                    <a:pt x="14928193" y="9133"/>
                    <a:pt x="14748828" y="-7535"/>
                    <a:pt x="14801074" y="0"/>
                  </a:cubicBezTo>
                  <a:cubicBezTo>
                    <a:pt x="14853320" y="7535"/>
                    <a:pt x="15698589" y="27649"/>
                    <a:pt x="15925783" y="0"/>
                  </a:cubicBezTo>
                  <a:cubicBezTo>
                    <a:pt x="16438673" y="30143"/>
                    <a:pt x="16854592" y="395386"/>
                    <a:pt x="16764000" y="838217"/>
                  </a:cubicBezTo>
                  <a:cubicBezTo>
                    <a:pt x="16770977" y="995355"/>
                    <a:pt x="16742416" y="1287234"/>
                    <a:pt x="16764000" y="1408187"/>
                  </a:cubicBezTo>
                  <a:cubicBezTo>
                    <a:pt x="16785585" y="1529140"/>
                    <a:pt x="16746410" y="1853183"/>
                    <a:pt x="16764000" y="2112268"/>
                  </a:cubicBezTo>
                  <a:cubicBezTo>
                    <a:pt x="16781590" y="2371353"/>
                    <a:pt x="16793660" y="2594777"/>
                    <a:pt x="16764000" y="2782821"/>
                  </a:cubicBezTo>
                  <a:cubicBezTo>
                    <a:pt x="16734340" y="2970865"/>
                    <a:pt x="16736612" y="3176148"/>
                    <a:pt x="16764000" y="3486902"/>
                  </a:cubicBezTo>
                  <a:cubicBezTo>
                    <a:pt x="16791388" y="3797656"/>
                    <a:pt x="16729199" y="3869507"/>
                    <a:pt x="16764000" y="4190983"/>
                  </a:cubicBezTo>
                  <a:cubicBezTo>
                    <a:pt x="16686634" y="4734399"/>
                    <a:pt x="16340437" y="4959101"/>
                    <a:pt x="15925783" y="5029200"/>
                  </a:cubicBezTo>
                  <a:cubicBezTo>
                    <a:pt x="15768182" y="5021285"/>
                    <a:pt x="15635414" y="5024367"/>
                    <a:pt x="15541736" y="5029200"/>
                  </a:cubicBezTo>
                  <a:cubicBezTo>
                    <a:pt x="15448058" y="5034033"/>
                    <a:pt x="14990766" y="5039318"/>
                    <a:pt x="14705062" y="5029200"/>
                  </a:cubicBezTo>
                  <a:cubicBezTo>
                    <a:pt x="14419358" y="5019082"/>
                    <a:pt x="14563308" y="5033111"/>
                    <a:pt x="14471890" y="5029200"/>
                  </a:cubicBezTo>
                  <a:cubicBezTo>
                    <a:pt x="14380472" y="5025289"/>
                    <a:pt x="14051744" y="5023693"/>
                    <a:pt x="13786092" y="5029200"/>
                  </a:cubicBezTo>
                  <a:cubicBezTo>
                    <a:pt x="13520440" y="5034707"/>
                    <a:pt x="13417453" y="5009071"/>
                    <a:pt x="13100293" y="5029200"/>
                  </a:cubicBezTo>
                  <a:cubicBezTo>
                    <a:pt x="12783133" y="5049329"/>
                    <a:pt x="12810612" y="5014996"/>
                    <a:pt x="12716246" y="5029200"/>
                  </a:cubicBezTo>
                  <a:cubicBezTo>
                    <a:pt x="12621880" y="5043404"/>
                    <a:pt x="12358588" y="5044241"/>
                    <a:pt x="12181323" y="5029200"/>
                  </a:cubicBezTo>
                  <a:cubicBezTo>
                    <a:pt x="12004058" y="5014159"/>
                    <a:pt x="11878924" y="5054736"/>
                    <a:pt x="11646401" y="5029200"/>
                  </a:cubicBezTo>
                  <a:cubicBezTo>
                    <a:pt x="11413878" y="5003664"/>
                    <a:pt x="11490277" y="5018406"/>
                    <a:pt x="11413229" y="5029200"/>
                  </a:cubicBezTo>
                  <a:cubicBezTo>
                    <a:pt x="11336181" y="5039994"/>
                    <a:pt x="11190654" y="5035376"/>
                    <a:pt x="11029182" y="5029200"/>
                  </a:cubicBezTo>
                  <a:cubicBezTo>
                    <a:pt x="10867710" y="5023024"/>
                    <a:pt x="10526493" y="5029540"/>
                    <a:pt x="10192508" y="5029200"/>
                  </a:cubicBezTo>
                  <a:cubicBezTo>
                    <a:pt x="9858523" y="5028860"/>
                    <a:pt x="9766771" y="5012135"/>
                    <a:pt x="9506709" y="5029200"/>
                  </a:cubicBezTo>
                  <a:cubicBezTo>
                    <a:pt x="9246647" y="5046265"/>
                    <a:pt x="9202912" y="5032421"/>
                    <a:pt x="8971787" y="5029200"/>
                  </a:cubicBezTo>
                  <a:cubicBezTo>
                    <a:pt x="8740662" y="5025979"/>
                    <a:pt x="8252919" y="5039680"/>
                    <a:pt x="7984237" y="5029200"/>
                  </a:cubicBezTo>
                  <a:cubicBezTo>
                    <a:pt x="7715555" y="5018721"/>
                    <a:pt x="7210991" y="5065392"/>
                    <a:pt x="6996687" y="5029200"/>
                  </a:cubicBezTo>
                  <a:cubicBezTo>
                    <a:pt x="6782383" y="4993009"/>
                    <a:pt x="6520874" y="4996194"/>
                    <a:pt x="6310889" y="5029200"/>
                  </a:cubicBezTo>
                  <a:cubicBezTo>
                    <a:pt x="6100904" y="5062206"/>
                    <a:pt x="6071727" y="5040246"/>
                    <a:pt x="5926842" y="5029200"/>
                  </a:cubicBezTo>
                  <a:cubicBezTo>
                    <a:pt x="5781957" y="5018154"/>
                    <a:pt x="5362853" y="4999358"/>
                    <a:pt x="4939292" y="5029200"/>
                  </a:cubicBezTo>
                  <a:cubicBezTo>
                    <a:pt x="4515731" y="5059043"/>
                    <a:pt x="4813895" y="5025116"/>
                    <a:pt x="4706120" y="5029200"/>
                  </a:cubicBezTo>
                  <a:cubicBezTo>
                    <a:pt x="4598345" y="5033284"/>
                    <a:pt x="4144289" y="5015826"/>
                    <a:pt x="3718571" y="5029200"/>
                  </a:cubicBezTo>
                  <a:cubicBezTo>
                    <a:pt x="3292853" y="5042574"/>
                    <a:pt x="3333766" y="5063418"/>
                    <a:pt x="3032772" y="5029200"/>
                  </a:cubicBezTo>
                  <a:cubicBezTo>
                    <a:pt x="2731778" y="4994982"/>
                    <a:pt x="2442112" y="5016303"/>
                    <a:pt x="2196098" y="5029200"/>
                  </a:cubicBezTo>
                  <a:cubicBezTo>
                    <a:pt x="1950084" y="5042097"/>
                    <a:pt x="1815883" y="5040426"/>
                    <a:pt x="1510299" y="5029200"/>
                  </a:cubicBezTo>
                  <a:cubicBezTo>
                    <a:pt x="1204715" y="5017974"/>
                    <a:pt x="1156074" y="5025360"/>
                    <a:pt x="838217" y="5029200"/>
                  </a:cubicBezTo>
                  <a:cubicBezTo>
                    <a:pt x="375754" y="5126327"/>
                    <a:pt x="17422" y="4606476"/>
                    <a:pt x="0" y="4190983"/>
                  </a:cubicBezTo>
                  <a:cubicBezTo>
                    <a:pt x="-14592" y="4027958"/>
                    <a:pt x="-7482" y="3707770"/>
                    <a:pt x="0" y="3520430"/>
                  </a:cubicBezTo>
                  <a:cubicBezTo>
                    <a:pt x="7482" y="3333090"/>
                    <a:pt x="23975" y="3076130"/>
                    <a:pt x="0" y="2883404"/>
                  </a:cubicBezTo>
                  <a:cubicBezTo>
                    <a:pt x="-23975" y="2690678"/>
                    <a:pt x="-17051" y="2407610"/>
                    <a:pt x="0" y="2145796"/>
                  </a:cubicBezTo>
                  <a:cubicBezTo>
                    <a:pt x="17051" y="1883982"/>
                    <a:pt x="-25150" y="1666554"/>
                    <a:pt x="0" y="1475243"/>
                  </a:cubicBezTo>
                  <a:cubicBezTo>
                    <a:pt x="25150" y="1283932"/>
                    <a:pt x="-19472" y="1057792"/>
                    <a:pt x="0" y="838217"/>
                  </a:cubicBezTo>
                  <a:close/>
                </a:path>
              </a:pathLst>
            </a:custGeom>
            <a:solidFill>
              <a:schemeClr val="bg1"/>
            </a:solidFill>
            <a:ln w="76200">
              <a:solidFill>
                <a:schemeClr val="accent6">
                  <a:lumMod val="50000"/>
                </a:schemeClr>
              </a:solidFill>
              <a:extLst>
                <a:ext uri="{C807C97D-BFC1-408E-A445-0C87EB9F89A2}">
                  <ask:lineSketchStyleProps xmlns:ask="http://schemas.microsoft.com/office/drawing/2018/sketchyshapes" sd="2585586664">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A2FD33-DB22-7A6D-87DA-027F139737F5}"/>
                </a:ext>
              </a:extLst>
            </p:cNvPr>
            <p:cNvSpPr/>
            <p:nvPr/>
          </p:nvSpPr>
          <p:spPr>
            <a:xfrm>
              <a:off x="1295400" y="5143500"/>
              <a:ext cx="15773400" cy="4247317"/>
            </a:xfrm>
            <a:prstGeom prst="rect">
              <a:avLst/>
            </a:prstGeom>
            <a:noFill/>
          </p:spPr>
          <p:txBody>
            <a:bodyPr wrap="square" lIns="91440" tIns="45720" rIns="91440" bIns="45720">
              <a:spAutoFit/>
            </a:bodyPr>
            <a:lstStyle/>
            <a:p>
              <a:pPr algn="just"/>
              <a:r>
                <a:rPr lang="en-US" sz="5400" b="0" cap="none" spc="0">
                  <a:ln w="0"/>
                  <a:solidFill>
                    <a:schemeClr val="tx1"/>
                  </a:solidFill>
                </a:rPr>
                <a:t>GV có 3 ô số</a:t>
              </a:r>
              <a:r>
                <a:rPr lang="en-US" sz="5400">
                  <a:ln w="0"/>
                </a:rPr>
                <a:t>, mỗi ô số</a:t>
              </a:r>
              <a:r>
                <a:rPr lang="en-US" sz="5400" b="0" cap="none" spc="0">
                  <a:ln w="0"/>
                  <a:solidFill>
                    <a:schemeClr val="tx1"/>
                  </a:solidFill>
                </a:rPr>
                <a:t> ghi một số thông tin về một bạn trong lớp mình.</a:t>
              </a:r>
            </a:p>
            <a:p>
              <a:pPr algn="just"/>
              <a:r>
                <a:rPr lang="en-US" sz="5400" b="0" cap="none" spc="0">
                  <a:ln w="0"/>
                  <a:solidFill>
                    <a:schemeClr val="tx1"/>
                  </a:solidFill>
                </a:rPr>
                <a:t>GV mời 2 HS lên tham gia. Một HS chọn ô số và đọc thông tin. Một HS dựa vào thông tin đó để đoán xem “người bí ẩn” </a:t>
              </a:r>
              <a:r>
                <a:rPr lang="en-US" sz="5400">
                  <a:ln w="0"/>
                </a:rPr>
                <a:t>đó</a:t>
              </a:r>
              <a:r>
                <a:rPr lang="en-US" sz="5400" b="0" cap="none" spc="0">
                  <a:ln w="0"/>
                  <a:solidFill>
                    <a:schemeClr val="tx1"/>
                  </a:solidFill>
                </a:rPr>
                <a:t> là ai nhé!</a:t>
              </a:r>
            </a:p>
          </p:txBody>
        </p:sp>
      </p:grpSp>
    </p:spTree>
    <p:extLst>
      <p:ext uri="{BB962C8B-B14F-4D97-AF65-F5344CB8AC3E}">
        <p14:creationId xmlns:p14="http://schemas.microsoft.com/office/powerpoint/2010/main" val="2006971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6E5428-C8F3-C064-FC14-A7F9687E3E4A}"/>
              </a:ext>
            </a:extLst>
          </p:cNvPr>
          <p:cNvSpPr/>
          <p:nvPr/>
        </p:nvSpPr>
        <p:spPr>
          <a:xfrm>
            <a:off x="7772400" y="-19212"/>
            <a:ext cx="3320204" cy="1107996"/>
          </a:xfrm>
          <a:prstGeom prst="rect">
            <a:avLst/>
          </a:prstGeom>
          <a:noFill/>
        </p:spPr>
        <p:txBody>
          <a:bodyPr wrap="none" lIns="91440" tIns="45720" rIns="91440" bIns="45720">
            <a:spAutoFit/>
          </a:bodyPr>
          <a:lstStyle/>
          <a:p>
            <a:pPr algn="ctr"/>
            <a:r>
              <a:rPr lang="en-US" sz="6600" b="0" cap="none" spc="0">
                <a:ln w="0"/>
                <a:solidFill>
                  <a:schemeClr val="accent6">
                    <a:lumMod val="50000"/>
                  </a:schemeClr>
                </a:solidFill>
                <a:latin typeface="SVN-Caprica Script" pitchFamily="2" charset="0"/>
              </a:rPr>
              <a:t>Trò chơi</a:t>
            </a:r>
          </a:p>
        </p:txBody>
      </p:sp>
      <p:sp>
        <p:nvSpPr>
          <p:cNvPr id="7" name="Freeform 3">
            <a:extLst>
              <a:ext uri="{FF2B5EF4-FFF2-40B4-BE49-F238E27FC236}">
                <a16:creationId xmlns:a16="http://schemas.microsoft.com/office/drawing/2014/main" id="{46538A9E-08B7-C35F-21B3-0E1C809D6A1A}"/>
              </a:ext>
            </a:extLst>
          </p:cNvPr>
          <p:cNvSpPr/>
          <p:nvPr/>
        </p:nvSpPr>
        <p:spPr>
          <a:xfrm>
            <a:off x="12076930" y="266700"/>
            <a:ext cx="5785308" cy="4114800"/>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glow rad="63500">
                  <a:schemeClr val="accent1">
                    <a:satMod val="175000"/>
                    <a:alpha val="40000"/>
                  </a:schemeClr>
                </a:glow>
              </a:effectLst>
              <a:uLnTx/>
              <a:uFillTx/>
              <a:latin typeface="Calibri"/>
              <a:ea typeface="+mn-ea"/>
              <a:cs typeface="+mn-cs"/>
            </a:endParaRPr>
          </a:p>
        </p:txBody>
      </p:sp>
      <p:grpSp>
        <p:nvGrpSpPr>
          <p:cNvPr id="9" name="Group 8">
            <a:extLst>
              <a:ext uri="{FF2B5EF4-FFF2-40B4-BE49-F238E27FC236}">
                <a16:creationId xmlns:a16="http://schemas.microsoft.com/office/drawing/2014/main" id="{240148A7-C601-F492-8D1E-CEBD3DB39F66}"/>
              </a:ext>
            </a:extLst>
          </p:cNvPr>
          <p:cNvGrpSpPr/>
          <p:nvPr/>
        </p:nvGrpSpPr>
        <p:grpSpPr>
          <a:xfrm>
            <a:off x="-838200" y="1943100"/>
            <a:ext cx="13868400" cy="2215991"/>
            <a:chOff x="-914400" y="2019300"/>
            <a:chExt cx="13868400" cy="2215991"/>
          </a:xfrm>
        </p:grpSpPr>
        <p:sp>
          <p:nvSpPr>
            <p:cNvPr id="6" name="Rectangle 5">
              <a:extLst>
                <a:ext uri="{FF2B5EF4-FFF2-40B4-BE49-F238E27FC236}">
                  <a16:creationId xmlns:a16="http://schemas.microsoft.com/office/drawing/2014/main" id="{5C87026A-73B9-803B-3AC3-3FE5E93A54C4}"/>
                </a:ext>
              </a:extLst>
            </p:cNvPr>
            <p:cNvSpPr/>
            <p:nvPr/>
          </p:nvSpPr>
          <p:spPr>
            <a:xfrm>
              <a:off x="-914400" y="2019300"/>
              <a:ext cx="13868400" cy="2215991"/>
            </a:xfrm>
            <a:prstGeom prst="rect">
              <a:avLst/>
            </a:prstGeom>
            <a:noFill/>
          </p:spPr>
          <p:txBody>
            <a:bodyPr wrap="square" lIns="91440" tIns="45720" rIns="91440" bIns="45720">
              <a:spAutoFit/>
            </a:bodyPr>
            <a:lstStyle/>
            <a:p>
              <a:pPr algn="ctr"/>
              <a:r>
                <a:rPr lang="en-US" sz="13800" b="0" cap="none" spc="0">
                  <a:ln w="317500">
                    <a:solidFill>
                      <a:schemeClr val="bg1"/>
                    </a:solidFill>
                  </a:ln>
                  <a:solidFill>
                    <a:schemeClr val="bg1"/>
                  </a:solidFill>
                  <a:latin typeface="iCiel Pony" panose="02000000000000000000" pitchFamily="2" charset="0"/>
                </a:rPr>
                <a:t>NGƯỜI BÍ ẨN</a:t>
              </a:r>
            </a:p>
          </p:txBody>
        </p:sp>
        <p:sp>
          <p:nvSpPr>
            <p:cNvPr id="8" name="Rectangle 7">
              <a:extLst>
                <a:ext uri="{FF2B5EF4-FFF2-40B4-BE49-F238E27FC236}">
                  <a16:creationId xmlns:a16="http://schemas.microsoft.com/office/drawing/2014/main" id="{C11C1F6C-1AF5-F253-EE38-E069CD23970D}"/>
                </a:ext>
              </a:extLst>
            </p:cNvPr>
            <p:cNvSpPr/>
            <p:nvPr/>
          </p:nvSpPr>
          <p:spPr>
            <a:xfrm>
              <a:off x="-914400" y="2019300"/>
              <a:ext cx="13868400" cy="2215991"/>
            </a:xfrm>
            <a:prstGeom prst="rect">
              <a:avLst/>
            </a:prstGeom>
            <a:noFill/>
          </p:spPr>
          <p:txBody>
            <a:bodyPr wrap="square" lIns="91440" tIns="45720" rIns="91440" bIns="45720">
              <a:spAutoFit/>
            </a:bodyPr>
            <a:lstStyle/>
            <a:p>
              <a:pPr algn="ctr"/>
              <a:r>
                <a:rPr lang="en-US" sz="13800" b="0" cap="none" spc="0">
                  <a:ln w="0">
                    <a:noFill/>
                  </a:ln>
                  <a:solidFill>
                    <a:schemeClr val="accent6">
                      <a:lumMod val="75000"/>
                    </a:schemeClr>
                  </a:solidFill>
                  <a:latin typeface="iCiel Pony" panose="02000000000000000000" pitchFamily="2" charset="0"/>
                </a:rPr>
                <a:t>NGƯỜI</a:t>
              </a:r>
              <a:r>
                <a:rPr lang="en-US" sz="13800" b="0" cap="none" spc="0">
                  <a:ln w="0">
                    <a:noFill/>
                  </a:ln>
                  <a:solidFill>
                    <a:srgbClr val="C00000"/>
                  </a:solidFill>
                  <a:latin typeface="iCiel Pony" panose="02000000000000000000" pitchFamily="2" charset="0"/>
                </a:rPr>
                <a:t> </a:t>
              </a:r>
              <a:r>
                <a:rPr lang="en-US" sz="13800" b="0" cap="none" spc="0">
                  <a:ln w="0">
                    <a:noFill/>
                  </a:ln>
                  <a:latin typeface="iCiel Pony" panose="02000000000000000000" pitchFamily="2" charset="0"/>
                </a:rPr>
                <a:t>BÍ ẨN</a:t>
              </a:r>
            </a:p>
          </p:txBody>
        </p:sp>
      </p:grpSp>
      <p:pic>
        <p:nvPicPr>
          <p:cNvPr id="19" name="Picture 18">
            <a:hlinkClick r:id="rId4" action="ppaction://hlinksldjump"/>
            <a:extLst>
              <a:ext uri="{FF2B5EF4-FFF2-40B4-BE49-F238E27FC236}">
                <a16:creationId xmlns:a16="http://schemas.microsoft.com/office/drawing/2014/main" id="{C831AC50-E8F8-B3C2-F3FF-EFC5F00B96F0}"/>
              </a:ext>
            </a:extLst>
          </p:cNvPr>
          <p:cNvPicPr>
            <a:picLocks noChangeAspect="1"/>
          </p:cNvPicPr>
          <p:nvPr/>
        </p:nvPicPr>
        <p:blipFill>
          <a:blip r:embed="rId5"/>
          <a:stretch>
            <a:fillRect/>
          </a:stretch>
        </p:blipFill>
        <p:spPr>
          <a:xfrm>
            <a:off x="1298346" y="5295543"/>
            <a:ext cx="4115157" cy="4115157"/>
          </a:xfrm>
          <a:prstGeom prst="rect">
            <a:avLst/>
          </a:prstGeom>
        </p:spPr>
      </p:pic>
      <p:pic>
        <p:nvPicPr>
          <p:cNvPr id="20" name="Picture 19">
            <a:hlinkClick r:id="rId6" action="ppaction://hlinksldjump"/>
            <a:extLst>
              <a:ext uri="{FF2B5EF4-FFF2-40B4-BE49-F238E27FC236}">
                <a16:creationId xmlns:a16="http://schemas.microsoft.com/office/drawing/2014/main" id="{E20F8A72-B715-1267-F53F-F0EDA0F1AF50}"/>
              </a:ext>
            </a:extLst>
          </p:cNvPr>
          <p:cNvPicPr>
            <a:picLocks noChangeAspect="1"/>
          </p:cNvPicPr>
          <p:nvPr/>
        </p:nvPicPr>
        <p:blipFill>
          <a:blip r:embed="rId7"/>
          <a:stretch>
            <a:fillRect/>
          </a:stretch>
        </p:blipFill>
        <p:spPr>
          <a:xfrm>
            <a:off x="7467600" y="5295543"/>
            <a:ext cx="4115157" cy="4115157"/>
          </a:xfrm>
          <a:prstGeom prst="rect">
            <a:avLst/>
          </a:prstGeom>
        </p:spPr>
      </p:pic>
      <p:pic>
        <p:nvPicPr>
          <p:cNvPr id="21" name="Picture 20">
            <a:hlinkClick r:id="rId8" action="ppaction://hlinksldjump"/>
            <a:extLst>
              <a:ext uri="{FF2B5EF4-FFF2-40B4-BE49-F238E27FC236}">
                <a16:creationId xmlns:a16="http://schemas.microsoft.com/office/drawing/2014/main" id="{1F9488C4-FAAD-C52C-3D06-AC922E927EA0}"/>
              </a:ext>
            </a:extLst>
          </p:cNvPr>
          <p:cNvPicPr>
            <a:picLocks noChangeAspect="1"/>
          </p:cNvPicPr>
          <p:nvPr/>
        </p:nvPicPr>
        <p:blipFill>
          <a:blip r:embed="rId9"/>
          <a:stretch>
            <a:fillRect/>
          </a:stretch>
        </p:blipFill>
        <p:spPr>
          <a:xfrm>
            <a:off x="13765772" y="5143499"/>
            <a:ext cx="4115157" cy="4115157"/>
          </a:xfrm>
          <a:prstGeom prst="rect">
            <a:avLst/>
          </a:prstGeom>
        </p:spPr>
      </p:pic>
    </p:spTree>
    <p:extLst>
      <p:ext uri="{BB962C8B-B14F-4D97-AF65-F5344CB8AC3E}">
        <p14:creationId xmlns:p14="http://schemas.microsoft.com/office/powerpoint/2010/main" val="3199315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3057643-2179-1B38-25F1-CF3A86776237}"/>
              </a:ext>
            </a:extLst>
          </p:cNvPr>
          <p:cNvGrpSpPr/>
          <p:nvPr/>
        </p:nvGrpSpPr>
        <p:grpSpPr>
          <a:xfrm>
            <a:off x="7010400" y="516317"/>
            <a:ext cx="11277600" cy="6466884"/>
            <a:chOff x="6553200" y="501221"/>
            <a:chExt cx="11277600" cy="6466884"/>
          </a:xfrm>
        </p:grpSpPr>
        <p:sp>
          <p:nvSpPr>
            <p:cNvPr id="2" name="Freeform 7">
              <a:extLst>
                <a:ext uri="{FF2B5EF4-FFF2-40B4-BE49-F238E27FC236}">
                  <a16:creationId xmlns:a16="http://schemas.microsoft.com/office/drawing/2014/main" id="{DB454F24-995E-305A-2FD3-2E0C85DBCFA7}"/>
                </a:ext>
              </a:extLst>
            </p:cNvPr>
            <p:cNvSpPr/>
            <p:nvPr/>
          </p:nvSpPr>
          <p:spPr>
            <a:xfrm flipH="1">
              <a:off x="6553200" y="501221"/>
              <a:ext cx="11277600" cy="6466884"/>
            </a:xfrm>
            <a:custGeom>
              <a:avLst/>
              <a:gdLst/>
              <a:ahLst/>
              <a:cxnLst/>
              <a:rect l="l" t="t" r="r" b="b"/>
              <a:pathLst>
                <a:path w="12492751" h="8229600">
                  <a:moveTo>
                    <a:pt x="12492752" y="0"/>
                  </a:moveTo>
                  <a:lnTo>
                    <a:pt x="0" y="0"/>
                  </a:lnTo>
                  <a:lnTo>
                    <a:pt x="0" y="8229600"/>
                  </a:lnTo>
                  <a:lnTo>
                    <a:pt x="12492752" y="8229600"/>
                  </a:lnTo>
                  <a:lnTo>
                    <a:pt x="12492752"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D92DC4C6-7ED7-AAB4-A024-C1CAB04DEACC}"/>
                </a:ext>
              </a:extLst>
            </p:cNvPr>
            <p:cNvSpPr/>
            <p:nvPr/>
          </p:nvSpPr>
          <p:spPr>
            <a:xfrm>
              <a:off x="8581248" y="2857500"/>
              <a:ext cx="7506735" cy="1754326"/>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Mô tả thông tin, đặc điểm</a:t>
              </a:r>
            </a:p>
            <a:p>
              <a:pPr algn="ctr"/>
              <a:r>
                <a:rPr lang="en-US" sz="5400" b="0" cap="none" spc="0">
                  <a:ln w="0"/>
                  <a:solidFill>
                    <a:schemeClr val="tx1"/>
                  </a:solidFill>
                  <a:effectLst>
                    <a:outerShdw blurRad="38100" dist="19050" dir="2700000" algn="tl" rotWithShape="0">
                      <a:schemeClr val="dk1">
                        <a:alpha val="40000"/>
                      </a:schemeClr>
                    </a:outerShdw>
                  </a:effectLst>
                </a:rPr>
                <a:t>của một học sinh</a:t>
              </a:r>
            </a:p>
          </p:txBody>
        </p:sp>
      </p:grpSp>
      <p:pic>
        <p:nvPicPr>
          <p:cNvPr id="4" name="Picture 3">
            <a:extLst>
              <a:ext uri="{FF2B5EF4-FFF2-40B4-BE49-F238E27FC236}">
                <a16:creationId xmlns:a16="http://schemas.microsoft.com/office/drawing/2014/main" id="{CA6857A6-1D16-7715-6036-C05ED933B3D0}"/>
              </a:ext>
            </a:extLst>
          </p:cNvPr>
          <p:cNvPicPr>
            <a:picLocks noChangeAspect="1"/>
          </p:cNvPicPr>
          <p:nvPr/>
        </p:nvPicPr>
        <p:blipFill>
          <a:blip r:embed="rId3"/>
          <a:stretch>
            <a:fillRect/>
          </a:stretch>
        </p:blipFill>
        <p:spPr>
          <a:xfrm>
            <a:off x="748061" y="830569"/>
            <a:ext cx="6152632" cy="6152632"/>
          </a:xfrm>
          <a:prstGeom prst="rect">
            <a:avLst/>
          </a:prstGeom>
        </p:spPr>
      </p:pic>
      <p:sp>
        <p:nvSpPr>
          <p:cNvPr id="13" name="duyên nguyễn">
            <a:hlinkClick r:id="rId4" action="ppaction://hlinksldjump"/>
            <a:extLst>
              <a:ext uri="{FF2B5EF4-FFF2-40B4-BE49-F238E27FC236}">
                <a16:creationId xmlns:a16="http://schemas.microsoft.com/office/drawing/2014/main" id="{6AFABB1E-6F55-297F-1B43-2D46FB971E90}"/>
              </a:ext>
            </a:extLst>
          </p:cNvPr>
          <p:cNvSpPr/>
          <p:nvPr/>
        </p:nvSpPr>
        <p:spPr>
          <a:xfrm>
            <a:off x="16764000" y="8874464"/>
            <a:ext cx="1295400" cy="11811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B6A73AB-2B4E-FB39-C1F7-A77DD39621BA}"/>
              </a:ext>
            </a:extLst>
          </p:cNvPr>
          <p:cNvGrpSpPr/>
          <p:nvPr/>
        </p:nvGrpSpPr>
        <p:grpSpPr>
          <a:xfrm>
            <a:off x="0" y="7054915"/>
            <a:ext cx="7315200" cy="2715768"/>
            <a:chOff x="0" y="7054915"/>
            <a:chExt cx="7315200" cy="2715768"/>
          </a:xfrm>
        </p:grpSpPr>
        <p:sp>
          <p:nvSpPr>
            <p:cNvPr id="5" name="Freeform 5">
              <a:extLst>
                <a:ext uri="{FF2B5EF4-FFF2-40B4-BE49-F238E27FC236}">
                  <a16:creationId xmlns:a16="http://schemas.microsoft.com/office/drawing/2014/main" id="{ED72E949-6EEC-F18F-94E9-2B2C6C6059C4}"/>
                </a:ext>
              </a:extLst>
            </p:cNvPr>
            <p:cNvSpPr/>
            <p:nvPr/>
          </p:nvSpPr>
          <p:spPr>
            <a:xfrm>
              <a:off x="0" y="7054915"/>
              <a:ext cx="7315200" cy="2715768"/>
            </a:xfrm>
            <a:custGeom>
              <a:avLst/>
              <a:gdLst/>
              <a:ahLst/>
              <a:cxnLst/>
              <a:rect l="l" t="t" r="r" b="b"/>
              <a:pathLst>
                <a:path w="7315200" h="2715768">
                  <a:moveTo>
                    <a:pt x="0" y="0"/>
                  </a:moveTo>
                  <a:lnTo>
                    <a:pt x="7315200" y="0"/>
                  </a:lnTo>
                  <a:lnTo>
                    <a:pt x="7315200" y="2715768"/>
                  </a:lnTo>
                  <a:lnTo>
                    <a:pt x="0" y="2715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3ED57BC1-6617-958C-7D76-7B235A954FC7}"/>
                </a:ext>
              </a:extLst>
            </p:cNvPr>
            <p:cNvSpPr/>
            <p:nvPr/>
          </p:nvSpPr>
          <p:spPr>
            <a:xfrm>
              <a:off x="991710" y="7951134"/>
              <a:ext cx="5665333" cy="923330"/>
            </a:xfrm>
            <a:prstGeom prst="rect">
              <a:avLst/>
            </a:prstGeom>
            <a:noFill/>
          </p:spPr>
          <p:txBody>
            <a:bodyPr wrap="none" lIns="91440" tIns="45720" rIns="91440" bIns="45720">
              <a:spAutoFit/>
            </a:bodyPr>
            <a:lstStyle/>
            <a:p>
              <a:pPr algn="ctr"/>
              <a:r>
                <a:rPr lang="en-US" sz="5400">
                  <a:ln w="0"/>
                  <a:solidFill>
                    <a:srgbClr val="00B0F0"/>
                  </a:solidFill>
                  <a:latin typeface="SVN-Caprica Script" pitchFamily="2" charset="0"/>
                </a:rPr>
                <a:t>Nhập tên học sinh</a:t>
              </a:r>
              <a:endParaRPr lang="en-US" sz="5400" b="0" cap="none" spc="0">
                <a:ln w="0"/>
                <a:solidFill>
                  <a:srgbClr val="00B0F0"/>
                </a:solidFill>
                <a:latin typeface="SVN-Caprica Script" pitchFamily="2" charset="0"/>
              </a:endParaRPr>
            </a:p>
          </p:txBody>
        </p:sp>
      </p:grpSp>
    </p:spTree>
    <p:extLst>
      <p:ext uri="{BB962C8B-B14F-4D97-AF65-F5344CB8AC3E}">
        <p14:creationId xmlns:p14="http://schemas.microsoft.com/office/powerpoint/2010/main" val="3311665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3057643-2179-1B38-25F1-CF3A86776237}"/>
              </a:ext>
            </a:extLst>
          </p:cNvPr>
          <p:cNvGrpSpPr/>
          <p:nvPr/>
        </p:nvGrpSpPr>
        <p:grpSpPr>
          <a:xfrm>
            <a:off x="7010400" y="516317"/>
            <a:ext cx="11277600" cy="6466884"/>
            <a:chOff x="6553200" y="501221"/>
            <a:chExt cx="11277600" cy="6466884"/>
          </a:xfrm>
        </p:grpSpPr>
        <p:sp>
          <p:nvSpPr>
            <p:cNvPr id="2" name="Freeform 7">
              <a:extLst>
                <a:ext uri="{FF2B5EF4-FFF2-40B4-BE49-F238E27FC236}">
                  <a16:creationId xmlns:a16="http://schemas.microsoft.com/office/drawing/2014/main" id="{DB454F24-995E-305A-2FD3-2E0C85DBCFA7}"/>
                </a:ext>
              </a:extLst>
            </p:cNvPr>
            <p:cNvSpPr/>
            <p:nvPr/>
          </p:nvSpPr>
          <p:spPr>
            <a:xfrm flipH="1">
              <a:off x="6553200" y="501221"/>
              <a:ext cx="11277600" cy="6466884"/>
            </a:xfrm>
            <a:custGeom>
              <a:avLst/>
              <a:gdLst/>
              <a:ahLst/>
              <a:cxnLst/>
              <a:rect l="l" t="t" r="r" b="b"/>
              <a:pathLst>
                <a:path w="12492751" h="8229600">
                  <a:moveTo>
                    <a:pt x="12492752" y="0"/>
                  </a:moveTo>
                  <a:lnTo>
                    <a:pt x="0" y="0"/>
                  </a:lnTo>
                  <a:lnTo>
                    <a:pt x="0" y="8229600"/>
                  </a:lnTo>
                  <a:lnTo>
                    <a:pt x="12492752" y="8229600"/>
                  </a:lnTo>
                  <a:lnTo>
                    <a:pt x="12492752"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D92DC4C6-7ED7-AAB4-A024-C1CAB04DEACC}"/>
                </a:ext>
              </a:extLst>
            </p:cNvPr>
            <p:cNvSpPr/>
            <p:nvPr/>
          </p:nvSpPr>
          <p:spPr>
            <a:xfrm>
              <a:off x="8581248" y="2857500"/>
              <a:ext cx="7506735" cy="1754326"/>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Mô tả thông tin, đặc điểm</a:t>
              </a:r>
            </a:p>
            <a:p>
              <a:pPr algn="ctr"/>
              <a:r>
                <a:rPr lang="en-US" sz="5400" b="0" cap="none" spc="0">
                  <a:ln w="0"/>
                  <a:solidFill>
                    <a:schemeClr val="tx1"/>
                  </a:solidFill>
                  <a:effectLst>
                    <a:outerShdw blurRad="38100" dist="19050" dir="2700000" algn="tl" rotWithShape="0">
                      <a:schemeClr val="dk1">
                        <a:alpha val="40000"/>
                      </a:schemeClr>
                    </a:outerShdw>
                  </a:effectLst>
                </a:rPr>
                <a:t>của một học sinh</a:t>
              </a:r>
            </a:p>
          </p:txBody>
        </p:sp>
      </p:grpSp>
      <p:sp>
        <p:nvSpPr>
          <p:cNvPr id="13" name="Arrow: Left 12">
            <a:hlinkClick r:id="rId3" action="ppaction://hlinksldjump"/>
            <a:extLst>
              <a:ext uri="{FF2B5EF4-FFF2-40B4-BE49-F238E27FC236}">
                <a16:creationId xmlns:a16="http://schemas.microsoft.com/office/drawing/2014/main" id="{6AFABB1E-6F55-297F-1B43-2D46FB971E90}"/>
              </a:ext>
            </a:extLst>
          </p:cNvPr>
          <p:cNvSpPr/>
          <p:nvPr/>
        </p:nvSpPr>
        <p:spPr>
          <a:xfrm>
            <a:off x="16764000" y="8874464"/>
            <a:ext cx="1295400" cy="11811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B6A73AB-2B4E-FB39-C1F7-A77DD39621BA}"/>
              </a:ext>
            </a:extLst>
          </p:cNvPr>
          <p:cNvGrpSpPr/>
          <p:nvPr/>
        </p:nvGrpSpPr>
        <p:grpSpPr>
          <a:xfrm>
            <a:off x="0" y="7054915"/>
            <a:ext cx="7315200" cy="2715768"/>
            <a:chOff x="0" y="7054915"/>
            <a:chExt cx="7315200" cy="2715768"/>
          </a:xfrm>
        </p:grpSpPr>
        <p:sp>
          <p:nvSpPr>
            <p:cNvPr id="5" name="Freeform 5">
              <a:extLst>
                <a:ext uri="{FF2B5EF4-FFF2-40B4-BE49-F238E27FC236}">
                  <a16:creationId xmlns:a16="http://schemas.microsoft.com/office/drawing/2014/main" id="{ED72E949-6EEC-F18F-94E9-2B2C6C6059C4}"/>
                </a:ext>
              </a:extLst>
            </p:cNvPr>
            <p:cNvSpPr/>
            <p:nvPr/>
          </p:nvSpPr>
          <p:spPr>
            <a:xfrm>
              <a:off x="0" y="7054915"/>
              <a:ext cx="7315200" cy="2715768"/>
            </a:xfrm>
            <a:custGeom>
              <a:avLst/>
              <a:gdLst/>
              <a:ahLst/>
              <a:cxnLst/>
              <a:rect l="l" t="t" r="r" b="b"/>
              <a:pathLst>
                <a:path w="7315200" h="2715768">
                  <a:moveTo>
                    <a:pt x="0" y="0"/>
                  </a:moveTo>
                  <a:lnTo>
                    <a:pt x="7315200" y="0"/>
                  </a:lnTo>
                  <a:lnTo>
                    <a:pt x="7315200" y="2715768"/>
                  </a:lnTo>
                  <a:lnTo>
                    <a:pt x="0" y="2715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3ED57BC1-6617-958C-7D76-7B235A954FC7}"/>
                </a:ext>
              </a:extLst>
            </p:cNvPr>
            <p:cNvSpPr/>
            <p:nvPr/>
          </p:nvSpPr>
          <p:spPr>
            <a:xfrm>
              <a:off x="991710" y="7951134"/>
              <a:ext cx="5665333" cy="923330"/>
            </a:xfrm>
            <a:prstGeom prst="rect">
              <a:avLst/>
            </a:prstGeom>
            <a:noFill/>
          </p:spPr>
          <p:txBody>
            <a:bodyPr wrap="none" lIns="91440" tIns="45720" rIns="91440" bIns="45720">
              <a:spAutoFit/>
            </a:bodyPr>
            <a:lstStyle/>
            <a:p>
              <a:pPr algn="ctr"/>
              <a:r>
                <a:rPr lang="en-US" sz="5400">
                  <a:ln w="0"/>
                  <a:solidFill>
                    <a:srgbClr val="00B0F0"/>
                  </a:solidFill>
                  <a:latin typeface="SVN-Caprica Script" pitchFamily="2" charset="0"/>
                </a:rPr>
                <a:t>Nhập tên học sinh</a:t>
              </a:r>
              <a:endParaRPr lang="en-US" sz="5400" b="0" cap="none" spc="0">
                <a:ln w="0"/>
                <a:solidFill>
                  <a:srgbClr val="00B0F0"/>
                </a:solidFill>
                <a:latin typeface="SVN-Caprica Script" pitchFamily="2" charset="0"/>
              </a:endParaRPr>
            </a:p>
          </p:txBody>
        </p:sp>
      </p:grpSp>
      <p:pic>
        <p:nvPicPr>
          <p:cNvPr id="8" name="Picture 7">
            <a:extLst>
              <a:ext uri="{FF2B5EF4-FFF2-40B4-BE49-F238E27FC236}">
                <a16:creationId xmlns:a16="http://schemas.microsoft.com/office/drawing/2014/main" id="{E21449A4-CDE0-483F-F282-51202594E57C}"/>
              </a:ext>
            </a:extLst>
          </p:cNvPr>
          <p:cNvPicPr>
            <a:picLocks noChangeAspect="1"/>
          </p:cNvPicPr>
          <p:nvPr/>
        </p:nvPicPr>
        <p:blipFill>
          <a:blip r:embed="rId6"/>
          <a:stretch>
            <a:fillRect/>
          </a:stretch>
        </p:blipFill>
        <p:spPr>
          <a:xfrm>
            <a:off x="710078" y="1088158"/>
            <a:ext cx="5895043" cy="5895043"/>
          </a:xfrm>
          <a:prstGeom prst="rect">
            <a:avLst/>
          </a:prstGeom>
        </p:spPr>
      </p:pic>
    </p:spTree>
    <p:extLst>
      <p:ext uri="{BB962C8B-B14F-4D97-AF65-F5344CB8AC3E}">
        <p14:creationId xmlns:p14="http://schemas.microsoft.com/office/powerpoint/2010/main" val="228588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3057643-2179-1B38-25F1-CF3A86776237}"/>
              </a:ext>
            </a:extLst>
          </p:cNvPr>
          <p:cNvGrpSpPr/>
          <p:nvPr/>
        </p:nvGrpSpPr>
        <p:grpSpPr>
          <a:xfrm>
            <a:off x="7010400" y="516317"/>
            <a:ext cx="11277600" cy="6466884"/>
            <a:chOff x="6553200" y="501221"/>
            <a:chExt cx="11277600" cy="6466884"/>
          </a:xfrm>
        </p:grpSpPr>
        <p:sp>
          <p:nvSpPr>
            <p:cNvPr id="2" name="Freeform 7">
              <a:extLst>
                <a:ext uri="{FF2B5EF4-FFF2-40B4-BE49-F238E27FC236}">
                  <a16:creationId xmlns:a16="http://schemas.microsoft.com/office/drawing/2014/main" id="{DB454F24-995E-305A-2FD3-2E0C85DBCFA7}"/>
                </a:ext>
              </a:extLst>
            </p:cNvPr>
            <p:cNvSpPr/>
            <p:nvPr/>
          </p:nvSpPr>
          <p:spPr>
            <a:xfrm flipH="1">
              <a:off x="6553200" y="501221"/>
              <a:ext cx="11277600" cy="6466884"/>
            </a:xfrm>
            <a:custGeom>
              <a:avLst/>
              <a:gdLst/>
              <a:ahLst/>
              <a:cxnLst/>
              <a:rect l="l" t="t" r="r" b="b"/>
              <a:pathLst>
                <a:path w="12492751" h="8229600">
                  <a:moveTo>
                    <a:pt x="12492752" y="0"/>
                  </a:moveTo>
                  <a:lnTo>
                    <a:pt x="0" y="0"/>
                  </a:lnTo>
                  <a:lnTo>
                    <a:pt x="0" y="8229600"/>
                  </a:lnTo>
                  <a:lnTo>
                    <a:pt x="12492752" y="8229600"/>
                  </a:lnTo>
                  <a:lnTo>
                    <a:pt x="12492752"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D92DC4C6-7ED7-AAB4-A024-C1CAB04DEACC}"/>
                </a:ext>
              </a:extLst>
            </p:cNvPr>
            <p:cNvSpPr/>
            <p:nvPr/>
          </p:nvSpPr>
          <p:spPr>
            <a:xfrm>
              <a:off x="8581248" y="2857500"/>
              <a:ext cx="7506735" cy="1754326"/>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Mô tả thông tin, đặc điểm</a:t>
              </a:r>
            </a:p>
            <a:p>
              <a:pPr algn="ctr"/>
              <a:r>
                <a:rPr lang="en-US" sz="5400" b="0" cap="none" spc="0">
                  <a:ln w="0"/>
                  <a:solidFill>
                    <a:schemeClr val="tx1"/>
                  </a:solidFill>
                  <a:effectLst>
                    <a:outerShdw blurRad="38100" dist="19050" dir="2700000" algn="tl" rotWithShape="0">
                      <a:schemeClr val="dk1">
                        <a:alpha val="40000"/>
                      </a:schemeClr>
                    </a:outerShdw>
                  </a:effectLst>
                </a:rPr>
                <a:t>của một học sinh</a:t>
              </a:r>
            </a:p>
          </p:txBody>
        </p:sp>
      </p:grpSp>
      <p:sp>
        <p:nvSpPr>
          <p:cNvPr id="13" name="Arrow: Left 12">
            <a:hlinkClick r:id="rId3" action="ppaction://hlinksldjump"/>
            <a:extLst>
              <a:ext uri="{FF2B5EF4-FFF2-40B4-BE49-F238E27FC236}">
                <a16:creationId xmlns:a16="http://schemas.microsoft.com/office/drawing/2014/main" id="{6AFABB1E-6F55-297F-1B43-2D46FB971E90}"/>
              </a:ext>
            </a:extLst>
          </p:cNvPr>
          <p:cNvSpPr/>
          <p:nvPr/>
        </p:nvSpPr>
        <p:spPr>
          <a:xfrm>
            <a:off x="16764000" y="8874464"/>
            <a:ext cx="1295400" cy="1181100"/>
          </a:xfrm>
          <a:prstGeom prst="lef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B6A73AB-2B4E-FB39-C1F7-A77DD39621BA}"/>
              </a:ext>
            </a:extLst>
          </p:cNvPr>
          <p:cNvGrpSpPr/>
          <p:nvPr/>
        </p:nvGrpSpPr>
        <p:grpSpPr>
          <a:xfrm>
            <a:off x="0" y="7054915"/>
            <a:ext cx="7315200" cy="2715768"/>
            <a:chOff x="0" y="7054915"/>
            <a:chExt cx="7315200" cy="2715768"/>
          </a:xfrm>
        </p:grpSpPr>
        <p:sp>
          <p:nvSpPr>
            <p:cNvPr id="5" name="Freeform 5">
              <a:extLst>
                <a:ext uri="{FF2B5EF4-FFF2-40B4-BE49-F238E27FC236}">
                  <a16:creationId xmlns:a16="http://schemas.microsoft.com/office/drawing/2014/main" id="{ED72E949-6EEC-F18F-94E9-2B2C6C6059C4}"/>
                </a:ext>
              </a:extLst>
            </p:cNvPr>
            <p:cNvSpPr/>
            <p:nvPr/>
          </p:nvSpPr>
          <p:spPr>
            <a:xfrm>
              <a:off x="0" y="7054915"/>
              <a:ext cx="7315200" cy="2715768"/>
            </a:xfrm>
            <a:custGeom>
              <a:avLst/>
              <a:gdLst/>
              <a:ahLst/>
              <a:cxnLst/>
              <a:rect l="l" t="t" r="r" b="b"/>
              <a:pathLst>
                <a:path w="7315200" h="2715768">
                  <a:moveTo>
                    <a:pt x="0" y="0"/>
                  </a:moveTo>
                  <a:lnTo>
                    <a:pt x="7315200" y="0"/>
                  </a:lnTo>
                  <a:lnTo>
                    <a:pt x="7315200" y="2715768"/>
                  </a:lnTo>
                  <a:lnTo>
                    <a:pt x="0" y="2715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3ED57BC1-6617-958C-7D76-7B235A954FC7}"/>
                </a:ext>
              </a:extLst>
            </p:cNvPr>
            <p:cNvSpPr/>
            <p:nvPr/>
          </p:nvSpPr>
          <p:spPr>
            <a:xfrm>
              <a:off x="991710" y="7951134"/>
              <a:ext cx="5665333" cy="923330"/>
            </a:xfrm>
            <a:prstGeom prst="rect">
              <a:avLst/>
            </a:prstGeom>
            <a:noFill/>
          </p:spPr>
          <p:txBody>
            <a:bodyPr wrap="none" lIns="91440" tIns="45720" rIns="91440" bIns="45720">
              <a:spAutoFit/>
            </a:bodyPr>
            <a:lstStyle/>
            <a:p>
              <a:pPr algn="ctr"/>
              <a:r>
                <a:rPr lang="en-US" sz="5400">
                  <a:ln w="0"/>
                  <a:solidFill>
                    <a:srgbClr val="00B0F0"/>
                  </a:solidFill>
                  <a:latin typeface="SVN-Caprica Script" pitchFamily="2" charset="0"/>
                </a:rPr>
                <a:t>Nhập tên học sinh</a:t>
              </a:r>
              <a:endParaRPr lang="en-US" sz="5400" b="0" cap="none" spc="0">
                <a:ln w="0"/>
                <a:solidFill>
                  <a:srgbClr val="00B0F0"/>
                </a:solidFill>
                <a:latin typeface="SVN-Caprica Script" pitchFamily="2" charset="0"/>
              </a:endParaRPr>
            </a:p>
          </p:txBody>
        </p:sp>
      </p:grpSp>
      <p:pic>
        <p:nvPicPr>
          <p:cNvPr id="8" name="Picture 7">
            <a:extLst>
              <a:ext uri="{FF2B5EF4-FFF2-40B4-BE49-F238E27FC236}">
                <a16:creationId xmlns:a16="http://schemas.microsoft.com/office/drawing/2014/main" id="{FAB14095-4851-502C-8B39-CFA7C7D8A65A}"/>
              </a:ext>
            </a:extLst>
          </p:cNvPr>
          <p:cNvPicPr>
            <a:picLocks noChangeAspect="1"/>
          </p:cNvPicPr>
          <p:nvPr/>
        </p:nvPicPr>
        <p:blipFill>
          <a:blip r:embed="rId6"/>
          <a:stretch>
            <a:fillRect/>
          </a:stretch>
        </p:blipFill>
        <p:spPr>
          <a:xfrm>
            <a:off x="713443" y="1111315"/>
            <a:ext cx="5943600" cy="5943600"/>
          </a:xfrm>
          <a:prstGeom prst="rect">
            <a:avLst/>
          </a:prstGeom>
        </p:spPr>
      </p:pic>
    </p:spTree>
    <p:extLst>
      <p:ext uri="{BB962C8B-B14F-4D97-AF65-F5344CB8AC3E}">
        <p14:creationId xmlns:p14="http://schemas.microsoft.com/office/powerpoint/2010/main" val="323733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6E5428-C8F3-C064-FC14-A7F9687E3E4A}"/>
              </a:ext>
            </a:extLst>
          </p:cNvPr>
          <p:cNvSpPr/>
          <p:nvPr/>
        </p:nvSpPr>
        <p:spPr>
          <a:xfrm>
            <a:off x="7772400" y="-19212"/>
            <a:ext cx="3320204" cy="1107996"/>
          </a:xfrm>
          <a:prstGeom prst="rect">
            <a:avLst/>
          </a:prstGeom>
          <a:noFill/>
        </p:spPr>
        <p:txBody>
          <a:bodyPr wrap="none" lIns="91440" tIns="45720" rIns="91440" bIns="45720">
            <a:spAutoFit/>
          </a:bodyPr>
          <a:lstStyle/>
          <a:p>
            <a:pPr algn="ctr"/>
            <a:r>
              <a:rPr lang="en-US" sz="6600" b="0" cap="none" spc="0">
                <a:ln w="0"/>
                <a:solidFill>
                  <a:schemeClr val="accent6">
                    <a:lumMod val="50000"/>
                  </a:schemeClr>
                </a:solidFill>
                <a:latin typeface="SVN-Caprica Script" pitchFamily="2" charset="0"/>
              </a:rPr>
              <a:t>Trò chơi</a:t>
            </a:r>
          </a:p>
        </p:txBody>
      </p:sp>
      <p:sp>
        <p:nvSpPr>
          <p:cNvPr id="7" name="Freeform 3">
            <a:extLst>
              <a:ext uri="{FF2B5EF4-FFF2-40B4-BE49-F238E27FC236}">
                <a16:creationId xmlns:a16="http://schemas.microsoft.com/office/drawing/2014/main" id="{46538A9E-08B7-C35F-21B3-0E1C809D6A1A}"/>
              </a:ext>
            </a:extLst>
          </p:cNvPr>
          <p:cNvSpPr/>
          <p:nvPr/>
        </p:nvSpPr>
        <p:spPr>
          <a:xfrm>
            <a:off x="12076930" y="266700"/>
            <a:ext cx="5785308" cy="4114800"/>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glow rad="63500">
                  <a:schemeClr val="accent1">
                    <a:satMod val="175000"/>
                    <a:alpha val="40000"/>
                  </a:schemeClr>
                </a:glow>
              </a:effectLst>
              <a:uLnTx/>
              <a:uFillTx/>
              <a:latin typeface="Calibri"/>
              <a:ea typeface="+mn-ea"/>
              <a:cs typeface="+mn-cs"/>
            </a:endParaRPr>
          </a:p>
        </p:txBody>
      </p:sp>
      <p:grpSp>
        <p:nvGrpSpPr>
          <p:cNvPr id="9" name="Group 8">
            <a:extLst>
              <a:ext uri="{FF2B5EF4-FFF2-40B4-BE49-F238E27FC236}">
                <a16:creationId xmlns:a16="http://schemas.microsoft.com/office/drawing/2014/main" id="{240148A7-C601-F492-8D1E-CEBD3DB39F66}"/>
              </a:ext>
            </a:extLst>
          </p:cNvPr>
          <p:cNvGrpSpPr/>
          <p:nvPr/>
        </p:nvGrpSpPr>
        <p:grpSpPr>
          <a:xfrm>
            <a:off x="-838200" y="1943100"/>
            <a:ext cx="13868400" cy="2215991"/>
            <a:chOff x="-914400" y="2019300"/>
            <a:chExt cx="13868400" cy="2215991"/>
          </a:xfrm>
        </p:grpSpPr>
        <p:sp>
          <p:nvSpPr>
            <p:cNvPr id="6" name="Rectangle 5">
              <a:extLst>
                <a:ext uri="{FF2B5EF4-FFF2-40B4-BE49-F238E27FC236}">
                  <a16:creationId xmlns:a16="http://schemas.microsoft.com/office/drawing/2014/main" id="{5C87026A-73B9-803B-3AC3-3FE5E93A54C4}"/>
                </a:ext>
              </a:extLst>
            </p:cNvPr>
            <p:cNvSpPr/>
            <p:nvPr/>
          </p:nvSpPr>
          <p:spPr>
            <a:xfrm>
              <a:off x="-914400" y="2019300"/>
              <a:ext cx="13868400" cy="2215991"/>
            </a:xfrm>
            <a:prstGeom prst="rect">
              <a:avLst/>
            </a:prstGeom>
            <a:noFill/>
          </p:spPr>
          <p:txBody>
            <a:bodyPr wrap="square" lIns="91440" tIns="45720" rIns="91440" bIns="45720">
              <a:spAutoFit/>
            </a:bodyPr>
            <a:lstStyle/>
            <a:p>
              <a:pPr algn="ctr"/>
              <a:r>
                <a:rPr lang="en-US" sz="13800" b="0" cap="none" spc="0">
                  <a:ln w="317500">
                    <a:solidFill>
                      <a:schemeClr val="bg1"/>
                    </a:solidFill>
                  </a:ln>
                  <a:solidFill>
                    <a:schemeClr val="bg1"/>
                  </a:solidFill>
                  <a:latin typeface="iCiel Pony" panose="02000000000000000000" pitchFamily="2" charset="0"/>
                </a:rPr>
                <a:t>NGƯỜI BÍ ẨN</a:t>
              </a:r>
            </a:p>
          </p:txBody>
        </p:sp>
        <p:sp>
          <p:nvSpPr>
            <p:cNvPr id="8" name="Rectangle 7">
              <a:extLst>
                <a:ext uri="{FF2B5EF4-FFF2-40B4-BE49-F238E27FC236}">
                  <a16:creationId xmlns:a16="http://schemas.microsoft.com/office/drawing/2014/main" id="{C11C1F6C-1AF5-F253-EE38-E069CD23970D}"/>
                </a:ext>
              </a:extLst>
            </p:cNvPr>
            <p:cNvSpPr/>
            <p:nvPr/>
          </p:nvSpPr>
          <p:spPr>
            <a:xfrm>
              <a:off x="-914400" y="2019300"/>
              <a:ext cx="13868400" cy="2215991"/>
            </a:xfrm>
            <a:prstGeom prst="rect">
              <a:avLst/>
            </a:prstGeom>
            <a:noFill/>
          </p:spPr>
          <p:txBody>
            <a:bodyPr wrap="square" lIns="91440" tIns="45720" rIns="91440" bIns="45720">
              <a:spAutoFit/>
            </a:bodyPr>
            <a:lstStyle/>
            <a:p>
              <a:pPr algn="ctr"/>
              <a:r>
                <a:rPr lang="en-US" sz="13800" b="0" cap="none" spc="0">
                  <a:ln w="0">
                    <a:noFill/>
                  </a:ln>
                  <a:solidFill>
                    <a:schemeClr val="accent6">
                      <a:lumMod val="75000"/>
                    </a:schemeClr>
                  </a:solidFill>
                  <a:latin typeface="iCiel Pony" panose="02000000000000000000" pitchFamily="2" charset="0"/>
                </a:rPr>
                <a:t>NGƯỜI</a:t>
              </a:r>
              <a:r>
                <a:rPr lang="en-US" sz="13800" b="0" cap="none" spc="0">
                  <a:ln w="0">
                    <a:noFill/>
                  </a:ln>
                  <a:solidFill>
                    <a:srgbClr val="C00000"/>
                  </a:solidFill>
                  <a:latin typeface="iCiel Pony" panose="02000000000000000000" pitchFamily="2" charset="0"/>
                </a:rPr>
                <a:t> </a:t>
              </a:r>
              <a:r>
                <a:rPr lang="en-US" sz="13800" b="0" cap="none" spc="0">
                  <a:ln w="0">
                    <a:noFill/>
                  </a:ln>
                  <a:latin typeface="iCiel Pony" panose="02000000000000000000" pitchFamily="2" charset="0"/>
                </a:rPr>
                <a:t>BÍ ẨN</a:t>
              </a:r>
            </a:p>
          </p:txBody>
        </p:sp>
      </p:grpSp>
      <p:grpSp>
        <p:nvGrpSpPr>
          <p:cNvPr id="3" name="Group 2">
            <a:extLst>
              <a:ext uri="{FF2B5EF4-FFF2-40B4-BE49-F238E27FC236}">
                <a16:creationId xmlns:a16="http://schemas.microsoft.com/office/drawing/2014/main" id="{4EB142B9-4A5C-B000-6734-522366CEAE8A}"/>
              </a:ext>
            </a:extLst>
          </p:cNvPr>
          <p:cNvGrpSpPr/>
          <p:nvPr/>
        </p:nvGrpSpPr>
        <p:grpSpPr>
          <a:xfrm>
            <a:off x="685800" y="4686300"/>
            <a:ext cx="16764000" cy="5029200"/>
            <a:chOff x="685800" y="4686300"/>
            <a:chExt cx="16764000" cy="5029200"/>
          </a:xfrm>
        </p:grpSpPr>
        <p:sp>
          <p:nvSpPr>
            <p:cNvPr id="4" name="Rectangle: Rounded Corners 3">
              <a:extLst>
                <a:ext uri="{FF2B5EF4-FFF2-40B4-BE49-F238E27FC236}">
                  <a16:creationId xmlns:a16="http://schemas.microsoft.com/office/drawing/2014/main" id="{7E9C510B-EC81-0924-1D1C-6E043F0DF5E4}"/>
                </a:ext>
              </a:extLst>
            </p:cNvPr>
            <p:cNvSpPr/>
            <p:nvPr/>
          </p:nvSpPr>
          <p:spPr>
            <a:xfrm>
              <a:off x="685800" y="4686300"/>
              <a:ext cx="16764000" cy="5029200"/>
            </a:xfrm>
            <a:custGeom>
              <a:avLst/>
              <a:gdLst>
                <a:gd name="connsiteX0" fmla="*/ 0 w 16764000"/>
                <a:gd name="connsiteY0" fmla="*/ 838217 h 5029200"/>
                <a:gd name="connsiteX1" fmla="*/ 838217 w 16764000"/>
                <a:gd name="connsiteY1" fmla="*/ 0 h 5029200"/>
                <a:gd name="connsiteX2" fmla="*/ 1071388 w 16764000"/>
                <a:gd name="connsiteY2" fmla="*/ 0 h 5029200"/>
                <a:gd name="connsiteX3" fmla="*/ 1606311 w 16764000"/>
                <a:gd name="connsiteY3" fmla="*/ 0 h 5029200"/>
                <a:gd name="connsiteX4" fmla="*/ 2141234 w 16764000"/>
                <a:gd name="connsiteY4" fmla="*/ 0 h 5029200"/>
                <a:gd name="connsiteX5" fmla="*/ 2977908 w 16764000"/>
                <a:gd name="connsiteY5" fmla="*/ 0 h 5029200"/>
                <a:gd name="connsiteX6" fmla="*/ 3512831 w 16764000"/>
                <a:gd name="connsiteY6" fmla="*/ 0 h 5029200"/>
                <a:gd name="connsiteX7" fmla="*/ 3746002 w 16764000"/>
                <a:gd name="connsiteY7" fmla="*/ 0 h 5029200"/>
                <a:gd name="connsiteX8" fmla="*/ 4280925 w 16764000"/>
                <a:gd name="connsiteY8" fmla="*/ 0 h 5029200"/>
                <a:gd name="connsiteX9" fmla="*/ 5117599 w 16764000"/>
                <a:gd name="connsiteY9" fmla="*/ 0 h 5029200"/>
                <a:gd name="connsiteX10" fmla="*/ 5803398 w 16764000"/>
                <a:gd name="connsiteY10" fmla="*/ 0 h 5029200"/>
                <a:gd name="connsiteX11" fmla="*/ 6338321 w 16764000"/>
                <a:gd name="connsiteY11" fmla="*/ 0 h 5029200"/>
                <a:gd name="connsiteX12" fmla="*/ 7024119 w 16764000"/>
                <a:gd name="connsiteY12" fmla="*/ 0 h 5029200"/>
                <a:gd name="connsiteX13" fmla="*/ 8011669 w 16764000"/>
                <a:gd name="connsiteY13" fmla="*/ 0 h 5029200"/>
                <a:gd name="connsiteX14" fmla="*/ 8999219 w 16764000"/>
                <a:gd name="connsiteY14" fmla="*/ 0 h 5029200"/>
                <a:gd name="connsiteX15" fmla="*/ 9534141 w 16764000"/>
                <a:gd name="connsiteY15" fmla="*/ 0 h 5029200"/>
                <a:gd name="connsiteX16" fmla="*/ 10219940 w 16764000"/>
                <a:gd name="connsiteY16" fmla="*/ 0 h 5029200"/>
                <a:gd name="connsiteX17" fmla="*/ 10905738 w 16764000"/>
                <a:gd name="connsiteY17" fmla="*/ 0 h 5029200"/>
                <a:gd name="connsiteX18" fmla="*/ 11742412 w 16764000"/>
                <a:gd name="connsiteY18" fmla="*/ 0 h 5029200"/>
                <a:gd name="connsiteX19" fmla="*/ 12729962 w 16764000"/>
                <a:gd name="connsiteY19" fmla="*/ 0 h 5029200"/>
                <a:gd name="connsiteX20" fmla="*/ 12963134 w 16764000"/>
                <a:gd name="connsiteY20" fmla="*/ 0 h 5029200"/>
                <a:gd name="connsiteX21" fmla="*/ 13347181 w 16764000"/>
                <a:gd name="connsiteY21" fmla="*/ 0 h 5029200"/>
                <a:gd name="connsiteX22" fmla="*/ 14032979 w 16764000"/>
                <a:gd name="connsiteY22" fmla="*/ 0 h 5029200"/>
                <a:gd name="connsiteX23" fmla="*/ 15020529 w 16764000"/>
                <a:gd name="connsiteY23" fmla="*/ 0 h 5029200"/>
                <a:gd name="connsiteX24" fmla="*/ 15253701 w 16764000"/>
                <a:gd name="connsiteY24" fmla="*/ 0 h 5029200"/>
                <a:gd name="connsiteX25" fmla="*/ 15925783 w 16764000"/>
                <a:gd name="connsiteY25" fmla="*/ 0 h 5029200"/>
                <a:gd name="connsiteX26" fmla="*/ 16764000 w 16764000"/>
                <a:gd name="connsiteY26" fmla="*/ 838217 h 5029200"/>
                <a:gd name="connsiteX27" fmla="*/ 16764000 w 16764000"/>
                <a:gd name="connsiteY27" fmla="*/ 1408187 h 5029200"/>
                <a:gd name="connsiteX28" fmla="*/ 16764000 w 16764000"/>
                <a:gd name="connsiteY28" fmla="*/ 2078740 h 5029200"/>
                <a:gd name="connsiteX29" fmla="*/ 16764000 w 16764000"/>
                <a:gd name="connsiteY29" fmla="*/ 2749294 h 5029200"/>
                <a:gd name="connsiteX30" fmla="*/ 16764000 w 16764000"/>
                <a:gd name="connsiteY30" fmla="*/ 3386319 h 5029200"/>
                <a:gd name="connsiteX31" fmla="*/ 16764000 w 16764000"/>
                <a:gd name="connsiteY31" fmla="*/ 4190983 h 5029200"/>
                <a:gd name="connsiteX32" fmla="*/ 15925783 w 16764000"/>
                <a:gd name="connsiteY32" fmla="*/ 5029200 h 5029200"/>
                <a:gd name="connsiteX33" fmla="*/ 15390860 w 16764000"/>
                <a:gd name="connsiteY33" fmla="*/ 5029200 h 5029200"/>
                <a:gd name="connsiteX34" fmla="*/ 14855937 w 16764000"/>
                <a:gd name="connsiteY34" fmla="*/ 5029200 h 5029200"/>
                <a:gd name="connsiteX35" fmla="*/ 14471890 w 16764000"/>
                <a:gd name="connsiteY35" fmla="*/ 5029200 h 5029200"/>
                <a:gd name="connsiteX36" fmla="*/ 13936967 w 16764000"/>
                <a:gd name="connsiteY36" fmla="*/ 5029200 h 5029200"/>
                <a:gd name="connsiteX37" fmla="*/ 13402045 w 16764000"/>
                <a:gd name="connsiteY37" fmla="*/ 5029200 h 5029200"/>
                <a:gd name="connsiteX38" fmla="*/ 12414495 w 16764000"/>
                <a:gd name="connsiteY38" fmla="*/ 5029200 h 5029200"/>
                <a:gd name="connsiteX39" fmla="*/ 12030448 w 16764000"/>
                <a:gd name="connsiteY39" fmla="*/ 5029200 h 5029200"/>
                <a:gd name="connsiteX40" fmla="*/ 11646401 w 16764000"/>
                <a:gd name="connsiteY40" fmla="*/ 5029200 h 5029200"/>
                <a:gd name="connsiteX41" fmla="*/ 10960602 w 16764000"/>
                <a:gd name="connsiteY41" fmla="*/ 5029200 h 5029200"/>
                <a:gd name="connsiteX42" fmla="*/ 10576555 w 16764000"/>
                <a:gd name="connsiteY42" fmla="*/ 5029200 h 5029200"/>
                <a:gd name="connsiteX43" fmla="*/ 10192508 w 16764000"/>
                <a:gd name="connsiteY43" fmla="*/ 5029200 h 5029200"/>
                <a:gd name="connsiteX44" fmla="*/ 9959336 w 16764000"/>
                <a:gd name="connsiteY44" fmla="*/ 5029200 h 5029200"/>
                <a:gd name="connsiteX45" fmla="*/ 8971787 w 16764000"/>
                <a:gd name="connsiteY45" fmla="*/ 5029200 h 5029200"/>
                <a:gd name="connsiteX46" fmla="*/ 7984237 w 16764000"/>
                <a:gd name="connsiteY46" fmla="*/ 5029200 h 5029200"/>
                <a:gd name="connsiteX47" fmla="*/ 6996687 w 16764000"/>
                <a:gd name="connsiteY47" fmla="*/ 5029200 h 5029200"/>
                <a:gd name="connsiteX48" fmla="*/ 6310889 w 16764000"/>
                <a:gd name="connsiteY48" fmla="*/ 5029200 h 5029200"/>
                <a:gd name="connsiteX49" fmla="*/ 5775966 w 16764000"/>
                <a:gd name="connsiteY49" fmla="*/ 5029200 h 5029200"/>
                <a:gd name="connsiteX50" fmla="*/ 4939292 w 16764000"/>
                <a:gd name="connsiteY50" fmla="*/ 5029200 h 5029200"/>
                <a:gd name="connsiteX51" fmla="*/ 4253493 w 16764000"/>
                <a:gd name="connsiteY51" fmla="*/ 5029200 h 5029200"/>
                <a:gd name="connsiteX52" fmla="*/ 3567695 w 16764000"/>
                <a:gd name="connsiteY52" fmla="*/ 5029200 h 5029200"/>
                <a:gd name="connsiteX53" fmla="*/ 3334523 w 16764000"/>
                <a:gd name="connsiteY53" fmla="*/ 5029200 h 5029200"/>
                <a:gd name="connsiteX54" fmla="*/ 2497849 w 16764000"/>
                <a:gd name="connsiteY54" fmla="*/ 5029200 h 5029200"/>
                <a:gd name="connsiteX55" fmla="*/ 1812051 w 16764000"/>
                <a:gd name="connsiteY55" fmla="*/ 5029200 h 5029200"/>
                <a:gd name="connsiteX56" fmla="*/ 1578879 w 16764000"/>
                <a:gd name="connsiteY56" fmla="*/ 5029200 h 5029200"/>
                <a:gd name="connsiteX57" fmla="*/ 838217 w 16764000"/>
                <a:gd name="connsiteY57" fmla="*/ 5029200 h 5029200"/>
                <a:gd name="connsiteX58" fmla="*/ 0 w 16764000"/>
                <a:gd name="connsiteY58" fmla="*/ 4190983 h 5029200"/>
                <a:gd name="connsiteX59" fmla="*/ 0 w 16764000"/>
                <a:gd name="connsiteY59" fmla="*/ 3587485 h 5029200"/>
                <a:gd name="connsiteX60" fmla="*/ 0 w 16764000"/>
                <a:gd name="connsiteY60" fmla="*/ 2983987 h 5029200"/>
                <a:gd name="connsiteX61" fmla="*/ 0 w 16764000"/>
                <a:gd name="connsiteY61" fmla="*/ 2279906 h 5029200"/>
                <a:gd name="connsiteX62" fmla="*/ 0 w 16764000"/>
                <a:gd name="connsiteY62" fmla="*/ 1609353 h 5029200"/>
                <a:gd name="connsiteX63" fmla="*/ 0 w 16764000"/>
                <a:gd name="connsiteY63" fmla="*/ 838217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6764000" h="5029200" fill="none" extrusionOk="0">
                  <a:moveTo>
                    <a:pt x="0" y="838217"/>
                  </a:moveTo>
                  <a:cubicBezTo>
                    <a:pt x="56541" y="388669"/>
                    <a:pt x="431641" y="-53294"/>
                    <a:pt x="838217" y="0"/>
                  </a:cubicBezTo>
                  <a:cubicBezTo>
                    <a:pt x="933602" y="11067"/>
                    <a:pt x="985695" y="10093"/>
                    <a:pt x="1071388" y="0"/>
                  </a:cubicBezTo>
                  <a:cubicBezTo>
                    <a:pt x="1157081" y="-10093"/>
                    <a:pt x="1423009" y="-5304"/>
                    <a:pt x="1606311" y="0"/>
                  </a:cubicBezTo>
                  <a:cubicBezTo>
                    <a:pt x="1789613" y="5304"/>
                    <a:pt x="2028640" y="16068"/>
                    <a:pt x="2141234" y="0"/>
                  </a:cubicBezTo>
                  <a:cubicBezTo>
                    <a:pt x="2253828" y="-16068"/>
                    <a:pt x="2659008" y="-4797"/>
                    <a:pt x="2977908" y="0"/>
                  </a:cubicBezTo>
                  <a:cubicBezTo>
                    <a:pt x="3296808" y="4797"/>
                    <a:pt x="3330314" y="-7644"/>
                    <a:pt x="3512831" y="0"/>
                  </a:cubicBezTo>
                  <a:cubicBezTo>
                    <a:pt x="3695348" y="7644"/>
                    <a:pt x="3698361" y="-1244"/>
                    <a:pt x="3746002" y="0"/>
                  </a:cubicBezTo>
                  <a:cubicBezTo>
                    <a:pt x="3793643" y="1244"/>
                    <a:pt x="4149359" y="539"/>
                    <a:pt x="4280925" y="0"/>
                  </a:cubicBezTo>
                  <a:cubicBezTo>
                    <a:pt x="4412491" y="-539"/>
                    <a:pt x="4742262" y="46"/>
                    <a:pt x="5117599" y="0"/>
                  </a:cubicBezTo>
                  <a:cubicBezTo>
                    <a:pt x="5492936" y="-46"/>
                    <a:pt x="5618646" y="4255"/>
                    <a:pt x="5803398" y="0"/>
                  </a:cubicBezTo>
                  <a:cubicBezTo>
                    <a:pt x="5988150" y="-4255"/>
                    <a:pt x="6160598" y="24585"/>
                    <a:pt x="6338321" y="0"/>
                  </a:cubicBezTo>
                  <a:cubicBezTo>
                    <a:pt x="6516044" y="-24585"/>
                    <a:pt x="6823790" y="-23300"/>
                    <a:pt x="7024119" y="0"/>
                  </a:cubicBezTo>
                  <a:cubicBezTo>
                    <a:pt x="7224448" y="23300"/>
                    <a:pt x="7776822" y="6781"/>
                    <a:pt x="8011669" y="0"/>
                  </a:cubicBezTo>
                  <a:cubicBezTo>
                    <a:pt x="8246516" y="-6781"/>
                    <a:pt x="8539050" y="15622"/>
                    <a:pt x="8999219" y="0"/>
                  </a:cubicBezTo>
                  <a:cubicBezTo>
                    <a:pt x="9459388" y="-15622"/>
                    <a:pt x="9336024" y="-15750"/>
                    <a:pt x="9534141" y="0"/>
                  </a:cubicBezTo>
                  <a:cubicBezTo>
                    <a:pt x="9732258" y="15750"/>
                    <a:pt x="10074205" y="-17941"/>
                    <a:pt x="10219940" y="0"/>
                  </a:cubicBezTo>
                  <a:cubicBezTo>
                    <a:pt x="10365675" y="17941"/>
                    <a:pt x="10741273" y="-5157"/>
                    <a:pt x="10905738" y="0"/>
                  </a:cubicBezTo>
                  <a:cubicBezTo>
                    <a:pt x="11070203" y="5157"/>
                    <a:pt x="11574149" y="1030"/>
                    <a:pt x="11742412" y="0"/>
                  </a:cubicBezTo>
                  <a:cubicBezTo>
                    <a:pt x="11910675" y="-1030"/>
                    <a:pt x="12493113" y="29734"/>
                    <a:pt x="12729962" y="0"/>
                  </a:cubicBezTo>
                  <a:cubicBezTo>
                    <a:pt x="12966811" y="-29734"/>
                    <a:pt x="12915088" y="8652"/>
                    <a:pt x="12963134" y="0"/>
                  </a:cubicBezTo>
                  <a:cubicBezTo>
                    <a:pt x="13011180" y="-8652"/>
                    <a:pt x="13203023" y="10571"/>
                    <a:pt x="13347181" y="0"/>
                  </a:cubicBezTo>
                  <a:cubicBezTo>
                    <a:pt x="13491339" y="-10571"/>
                    <a:pt x="13848028" y="-25850"/>
                    <a:pt x="14032979" y="0"/>
                  </a:cubicBezTo>
                  <a:cubicBezTo>
                    <a:pt x="14217930" y="25850"/>
                    <a:pt x="14530976" y="44300"/>
                    <a:pt x="15020529" y="0"/>
                  </a:cubicBezTo>
                  <a:cubicBezTo>
                    <a:pt x="15510082" y="-44300"/>
                    <a:pt x="15138414" y="6655"/>
                    <a:pt x="15253701" y="0"/>
                  </a:cubicBezTo>
                  <a:cubicBezTo>
                    <a:pt x="15368988" y="-6655"/>
                    <a:pt x="15615747" y="-22086"/>
                    <a:pt x="15925783" y="0"/>
                  </a:cubicBezTo>
                  <a:cubicBezTo>
                    <a:pt x="16445346" y="-24031"/>
                    <a:pt x="16765738" y="346569"/>
                    <a:pt x="16764000" y="838217"/>
                  </a:cubicBezTo>
                  <a:cubicBezTo>
                    <a:pt x="16757843" y="1027255"/>
                    <a:pt x="16771659" y="1220503"/>
                    <a:pt x="16764000" y="1408187"/>
                  </a:cubicBezTo>
                  <a:cubicBezTo>
                    <a:pt x="16756342" y="1595871"/>
                    <a:pt x="16777444" y="1751177"/>
                    <a:pt x="16764000" y="2078740"/>
                  </a:cubicBezTo>
                  <a:cubicBezTo>
                    <a:pt x="16750556" y="2406303"/>
                    <a:pt x="16749467" y="2484638"/>
                    <a:pt x="16764000" y="2749294"/>
                  </a:cubicBezTo>
                  <a:cubicBezTo>
                    <a:pt x="16778533" y="3013950"/>
                    <a:pt x="16786033" y="3251073"/>
                    <a:pt x="16764000" y="3386319"/>
                  </a:cubicBezTo>
                  <a:cubicBezTo>
                    <a:pt x="16741967" y="3521565"/>
                    <a:pt x="16782094" y="4029393"/>
                    <a:pt x="16764000" y="4190983"/>
                  </a:cubicBezTo>
                  <a:cubicBezTo>
                    <a:pt x="16723224" y="4749169"/>
                    <a:pt x="16356610" y="5115536"/>
                    <a:pt x="15925783" y="5029200"/>
                  </a:cubicBezTo>
                  <a:cubicBezTo>
                    <a:pt x="15800630" y="5032303"/>
                    <a:pt x="15510894" y="5053871"/>
                    <a:pt x="15390860" y="5029200"/>
                  </a:cubicBezTo>
                  <a:cubicBezTo>
                    <a:pt x="15270826" y="5004529"/>
                    <a:pt x="15018670" y="5037859"/>
                    <a:pt x="14855937" y="5029200"/>
                  </a:cubicBezTo>
                  <a:cubicBezTo>
                    <a:pt x="14693204" y="5020541"/>
                    <a:pt x="14567644" y="5021467"/>
                    <a:pt x="14471890" y="5029200"/>
                  </a:cubicBezTo>
                  <a:cubicBezTo>
                    <a:pt x="14376136" y="5036933"/>
                    <a:pt x="14099503" y="5031246"/>
                    <a:pt x="13936967" y="5029200"/>
                  </a:cubicBezTo>
                  <a:cubicBezTo>
                    <a:pt x="13774431" y="5027154"/>
                    <a:pt x="13639051" y="5039628"/>
                    <a:pt x="13402045" y="5029200"/>
                  </a:cubicBezTo>
                  <a:cubicBezTo>
                    <a:pt x="13165039" y="5018772"/>
                    <a:pt x="12632449" y="5030477"/>
                    <a:pt x="12414495" y="5029200"/>
                  </a:cubicBezTo>
                  <a:cubicBezTo>
                    <a:pt x="12196541" y="5027924"/>
                    <a:pt x="12213749" y="5023229"/>
                    <a:pt x="12030448" y="5029200"/>
                  </a:cubicBezTo>
                  <a:cubicBezTo>
                    <a:pt x="11847147" y="5035171"/>
                    <a:pt x="11768069" y="5021888"/>
                    <a:pt x="11646401" y="5029200"/>
                  </a:cubicBezTo>
                  <a:cubicBezTo>
                    <a:pt x="11524733" y="5036512"/>
                    <a:pt x="11258872" y="5009730"/>
                    <a:pt x="10960602" y="5029200"/>
                  </a:cubicBezTo>
                  <a:cubicBezTo>
                    <a:pt x="10662332" y="5048670"/>
                    <a:pt x="10742345" y="5028425"/>
                    <a:pt x="10576555" y="5029200"/>
                  </a:cubicBezTo>
                  <a:cubicBezTo>
                    <a:pt x="10410765" y="5029975"/>
                    <a:pt x="10302611" y="5022649"/>
                    <a:pt x="10192508" y="5029200"/>
                  </a:cubicBezTo>
                  <a:cubicBezTo>
                    <a:pt x="10082405" y="5035751"/>
                    <a:pt x="10064839" y="5023822"/>
                    <a:pt x="9959336" y="5029200"/>
                  </a:cubicBezTo>
                  <a:cubicBezTo>
                    <a:pt x="9853833" y="5034578"/>
                    <a:pt x="9391332" y="5062211"/>
                    <a:pt x="8971787" y="5029200"/>
                  </a:cubicBezTo>
                  <a:cubicBezTo>
                    <a:pt x="8552242" y="4996189"/>
                    <a:pt x="8356657" y="5057568"/>
                    <a:pt x="7984237" y="5029200"/>
                  </a:cubicBezTo>
                  <a:cubicBezTo>
                    <a:pt x="7611817" y="5000833"/>
                    <a:pt x="7411951" y="4980154"/>
                    <a:pt x="6996687" y="5029200"/>
                  </a:cubicBezTo>
                  <a:cubicBezTo>
                    <a:pt x="6581423" y="5078247"/>
                    <a:pt x="6586617" y="5052308"/>
                    <a:pt x="6310889" y="5029200"/>
                  </a:cubicBezTo>
                  <a:cubicBezTo>
                    <a:pt x="6035161" y="5006092"/>
                    <a:pt x="5923316" y="5035484"/>
                    <a:pt x="5775966" y="5029200"/>
                  </a:cubicBezTo>
                  <a:cubicBezTo>
                    <a:pt x="5628616" y="5022916"/>
                    <a:pt x="5197843" y="5026534"/>
                    <a:pt x="4939292" y="5029200"/>
                  </a:cubicBezTo>
                  <a:cubicBezTo>
                    <a:pt x="4680741" y="5031866"/>
                    <a:pt x="4499587" y="4995137"/>
                    <a:pt x="4253493" y="5029200"/>
                  </a:cubicBezTo>
                  <a:cubicBezTo>
                    <a:pt x="4007399" y="5063263"/>
                    <a:pt x="3819039" y="5051766"/>
                    <a:pt x="3567695" y="5029200"/>
                  </a:cubicBezTo>
                  <a:cubicBezTo>
                    <a:pt x="3316351" y="5006634"/>
                    <a:pt x="3415943" y="5022018"/>
                    <a:pt x="3334523" y="5029200"/>
                  </a:cubicBezTo>
                  <a:cubicBezTo>
                    <a:pt x="3253103" y="5036382"/>
                    <a:pt x="2810818" y="5061600"/>
                    <a:pt x="2497849" y="5029200"/>
                  </a:cubicBezTo>
                  <a:cubicBezTo>
                    <a:pt x="2184880" y="4996800"/>
                    <a:pt x="2023646" y="4995379"/>
                    <a:pt x="1812051" y="5029200"/>
                  </a:cubicBezTo>
                  <a:cubicBezTo>
                    <a:pt x="1600456" y="5063021"/>
                    <a:pt x="1649092" y="5025310"/>
                    <a:pt x="1578879" y="5029200"/>
                  </a:cubicBezTo>
                  <a:cubicBezTo>
                    <a:pt x="1508666" y="5033090"/>
                    <a:pt x="1032548" y="4996707"/>
                    <a:pt x="838217" y="5029200"/>
                  </a:cubicBezTo>
                  <a:cubicBezTo>
                    <a:pt x="389392" y="5119943"/>
                    <a:pt x="-2133" y="4640958"/>
                    <a:pt x="0" y="4190983"/>
                  </a:cubicBezTo>
                  <a:cubicBezTo>
                    <a:pt x="2180" y="4010960"/>
                    <a:pt x="-21611" y="3783334"/>
                    <a:pt x="0" y="3587485"/>
                  </a:cubicBezTo>
                  <a:cubicBezTo>
                    <a:pt x="21611" y="3391636"/>
                    <a:pt x="19975" y="3274748"/>
                    <a:pt x="0" y="2983987"/>
                  </a:cubicBezTo>
                  <a:cubicBezTo>
                    <a:pt x="-19975" y="2693226"/>
                    <a:pt x="-24766" y="2607369"/>
                    <a:pt x="0" y="2279906"/>
                  </a:cubicBezTo>
                  <a:cubicBezTo>
                    <a:pt x="24766" y="1952443"/>
                    <a:pt x="-3996" y="1764258"/>
                    <a:pt x="0" y="1609353"/>
                  </a:cubicBezTo>
                  <a:cubicBezTo>
                    <a:pt x="3996" y="1454448"/>
                    <a:pt x="-15512" y="1170618"/>
                    <a:pt x="0" y="838217"/>
                  </a:cubicBezTo>
                  <a:close/>
                </a:path>
                <a:path w="16764000" h="5029200" stroke="0" extrusionOk="0">
                  <a:moveTo>
                    <a:pt x="0" y="838217"/>
                  </a:moveTo>
                  <a:cubicBezTo>
                    <a:pt x="-71110" y="466387"/>
                    <a:pt x="399441" y="-14596"/>
                    <a:pt x="838217" y="0"/>
                  </a:cubicBezTo>
                  <a:cubicBezTo>
                    <a:pt x="1093543" y="-27331"/>
                    <a:pt x="1352482" y="-41373"/>
                    <a:pt x="1825767" y="0"/>
                  </a:cubicBezTo>
                  <a:cubicBezTo>
                    <a:pt x="2299052" y="41373"/>
                    <a:pt x="2300657" y="-33487"/>
                    <a:pt x="2662441" y="0"/>
                  </a:cubicBezTo>
                  <a:cubicBezTo>
                    <a:pt x="3024225" y="33487"/>
                    <a:pt x="3021479" y="-17857"/>
                    <a:pt x="3197364" y="0"/>
                  </a:cubicBezTo>
                  <a:cubicBezTo>
                    <a:pt x="3373249" y="17857"/>
                    <a:pt x="3396870" y="9854"/>
                    <a:pt x="3581411" y="0"/>
                  </a:cubicBezTo>
                  <a:cubicBezTo>
                    <a:pt x="3765952" y="-9854"/>
                    <a:pt x="3819681" y="10707"/>
                    <a:pt x="3965458" y="0"/>
                  </a:cubicBezTo>
                  <a:cubicBezTo>
                    <a:pt x="4111235" y="-10707"/>
                    <a:pt x="4596175" y="-4688"/>
                    <a:pt x="4802132" y="0"/>
                  </a:cubicBezTo>
                  <a:cubicBezTo>
                    <a:pt x="5008089" y="4688"/>
                    <a:pt x="4946090" y="2370"/>
                    <a:pt x="5035304" y="0"/>
                  </a:cubicBezTo>
                  <a:cubicBezTo>
                    <a:pt x="5124518" y="-2370"/>
                    <a:pt x="5476095" y="-14522"/>
                    <a:pt x="5721102" y="0"/>
                  </a:cubicBezTo>
                  <a:cubicBezTo>
                    <a:pt x="5966109" y="14522"/>
                    <a:pt x="6257733" y="29518"/>
                    <a:pt x="6406900" y="0"/>
                  </a:cubicBezTo>
                  <a:cubicBezTo>
                    <a:pt x="6556067" y="-29518"/>
                    <a:pt x="6536722" y="-10621"/>
                    <a:pt x="6640072" y="0"/>
                  </a:cubicBezTo>
                  <a:cubicBezTo>
                    <a:pt x="6743422" y="10621"/>
                    <a:pt x="6909128" y="12682"/>
                    <a:pt x="7024119" y="0"/>
                  </a:cubicBezTo>
                  <a:cubicBezTo>
                    <a:pt x="7139110" y="-12682"/>
                    <a:pt x="7355278" y="20753"/>
                    <a:pt x="7559042" y="0"/>
                  </a:cubicBezTo>
                  <a:cubicBezTo>
                    <a:pt x="7762806" y="-20753"/>
                    <a:pt x="7928636" y="-12042"/>
                    <a:pt x="8093965" y="0"/>
                  </a:cubicBezTo>
                  <a:cubicBezTo>
                    <a:pt x="8259294" y="12042"/>
                    <a:pt x="8446036" y="-22241"/>
                    <a:pt x="8628887" y="0"/>
                  </a:cubicBezTo>
                  <a:cubicBezTo>
                    <a:pt x="8811738" y="22241"/>
                    <a:pt x="8999241" y="-15984"/>
                    <a:pt x="9163810" y="0"/>
                  </a:cubicBezTo>
                  <a:cubicBezTo>
                    <a:pt x="9328379" y="15984"/>
                    <a:pt x="9911725" y="-18625"/>
                    <a:pt x="10151360" y="0"/>
                  </a:cubicBezTo>
                  <a:cubicBezTo>
                    <a:pt x="10390995" y="18625"/>
                    <a:pt x="10520181" y="9477"/>
                    <a:pt x="10686283" y="0"/>
                  </a:cubicBezTo>
                  <a:cubicBezTo>
                    <a:pt x="10852385" y="-9477"/>
                    <a:pt x="10865218" y="-9816"/>
                    <a:pt x="10919454" y="0"/>
                  </a:cubicBezTo>
                  <a:cubicBezTo>
                    <a:pt x="10973690" y="9816"/>
                    <a:pt x="11622414" y="-36556"/>
                    <a:pt x="11907004" y="0"/>
                  </a:cubicBezTo>
                  <a:cubicBezTo>
                    <a:pt x="12191594" y="36556"/>
                    <a:pt x="12671408" y="-8405"/>
                    <a:pt x="12894554" y="0"/>
                  </a:cubicBezTo>
                  <a:cubicBezTo>
                    <a:pt x="13117700" y="8405"/>
                    <a:pt x="13519796" y="-19977"/>
                    <a:pt x="13731228" y="0"/>
                  </a:cubicBezTo>
                  <a:cubicBezTo>
                    <a:pt x="13942660" y="19977"/>
                    <a:pt x="14207611" y="-9133"/>
                    <a:pt x="14567902" y="0"/>
                  </a:cubicBezTo>
                  <a:cubicBezTo>
                    <a:pt x="14928193" y="9133"/>
                    <a:pt x="14748828" y="-7535"/>
                    <a:pt x="14801074" y="0"/>
                  </a:cubicBezTo>
                  <a:cubicBezTo>
                    <a:pt x="14853320" y="7535"/>
                    <a:pt x="15698589" y="27649"/>
                    <a:pt x="15925783" y="0"/>
                  </a:cubicBezTo>
                  <a:cubicBezTo>
                    <a:pt x="16438673" y="30143"/>
                    <a:pt x="16854592" y="395386"/>
                    <a:pt x="16764000" y="838217"/>
                  </a:cubicBezTo>
                  <a:cubicBezTo>
                    <a:pt x="16770977" y="995355"/>
                    <a:pt x="16742416" y="1287234"/>
                    <a:pt x="16764000" y="1408187"/>
                  </a:cubicBezTo>
                  <a:cubicBezTo>
                    <a:pt x="16785585" y="1529140"/>
                    <a:pt x="16746410" y="1853183"/>
                    <a:pt x="16764000" y="2112268"/>
                  </a:cubicBezTo>
                  <a:cubicBezTo>
                    <a:pt x="16781590" y="2371353"/>
                    <a:pt x="16793660" y="2594777"/>
                    <a:pt x="16764000" y="2782821"/>
                  </a:cubicBezTo>
                  <a:cubicBezTo>
                    <a:pt x="16734340" y="2970865"/>
                    <a:pt x="16736612" y="3176148"/>
                    <a:pt x="16764000" y="3486902"/>
                  </a:cubicBezTo>
                  <a:cubicBezTo>
                    <a:pt x="16791388" y="3797656"/>
                    <a:pt x="16729199" y="3869507"/>
                    <a:pt x="16764000" y="4190983"/>
                  </a:cubicBezTo>
                  <a:cubicBezTo>
                    <a:pt x="16686634" y="4734399"/>
                    <a:pt x="16340437" y="4959101"/>
                    <a:pt x="15925783" y="5029200"/>
                  </a:cubicBezTo>
                  <a:cubicBezTo>
                    <a:pt x="15768182" y="5021285"/>
                    <a:pt x="15635414" y="5024367"/>
                    <a:pt x="15541736" y="5029200"/>
                  </a:cubicBezTo>
                  <a:cubicBezTo>
                    <a:pt x="15448058" y="5034033"/>
                    <a:pt x="14990766" y="5039318"/>
                    <a:pt x="14705062" y="5029200"/>
                  </a:cubicBezTo>
                  <a:cubicBezTo>
                    <a:pt x="14419358" y="5019082"/>
                    <a:pt x="14563308" y="5033111"/>
                    <a:pt x="14471890" y="5029200"/>
                  </a:cubicBezTo>
                  <a:cubicBezTo>
                    <a:pt x="14380472" y="5025289"/>
                    <a:pt x="14051744" y="5023693"/>
                    <a:pt x="13786092" y="5029200"/>
                  </a:cubicBezTo>
                  <a:cubicBezTo>
                    <a:pt x="13520440" y="5034707"/>
                    <a:pt x="13417453" y="5009071"/>
                    <a:pt x="13100293" y="5029200"/>
                  </a:cubicBezTo>
                  <a:cubicBezTo>
                    <a:pt x="12783133" y="5049329"/>
                    <a:pt x="12810612" y="5014996"/>
                    <a:pt x="12716246" y="5029200"/>
                  </a:cubicBezTo>
                  <a:cubicBezTo>
                    <a:pt x="12621880" y="5043404"/>
                    <a:pt x="12358588" y="5044241"/>
                    <a:pt x="12181323" y="5029200"/>
                  </a:cubicBezTo>
                  <a:cubicBezTo>
                    <a:pt x="12004058" y="5014159"/>
                    <a:pt x="11878924" y="5054736"/>
                    <a:pt x="11646401" y="5029200"/>
                  </a:cubicBezTo>
                  <a:cubicBezTo>
                    <a:pt x="11413878" y="5003664"/>
                    <a:pt x="11490277" y="5018406"/>
                    <a:pt x="11413229" y="5029200"/>
                  </a:cubicBezTo>
                  <a:cubicBezTo>
                    <a:pt x="11336181" y="5039994"/>
                    <a:pt x="11190654" y="5035376"/>
                    <a:pt x="11029182" y="5029200"/>
                  </a:cubicBezTo>
                  <a:cubicBezTo>
                    <a:pt x="10867710" y="5023024"/>
                    <a:pt x="10526493" y="5029540"/>
                    <a:pt x="10192508" y="5029200"/>
                  </a:cubicBezTo>
                  <a:cubicBezTo>
                    <a:pt x="9858523" y="5028860"/>
                    <a:pt x="9766771" y="5012135"/>
                    <a:pt x="9506709" y="5029200"/>
                  </a:cubicBezTo>
                  <a:cubicBezTo>
                    <a:pt x="9246647" y="5046265"/>
                    <a:pt x="9202912" y="5032421"/>
                    <a:pt x="8971787" y="5029200"/>
                  </a:cubicBezTo>
                  <a:cubicBezTo>
                    <a:pt x="8740662" y="5025979"/>
                    <a:pt x="8252919" y="5039680"/>
                    <a:pt x="7984237" y="5029200"/>
                  </a:cubicBezTo>
                  <a:cubicBezTo>
                    <a:pt x="7715555" y="5018721"/>
                    <a:pt x="7210991" y="5065392"/>
                    <a:pt x="6996687" y="5029200"/>
                  </a:cubicBezTo>
                  <a:cubicBezTo>
                    <a:pt x="6782383" y="4993009"/>
                    <a:pt x="6520874" y="4996194"/>
                    <a:pt x="6310889" y="5029200"/>
                  </a:cubicBezTo>
                  <a:cubicBezTo>
                    <a:pt x="6100904" y="5062206"/>
                    <a:pt x="6071727" y="5040246"/>
                    <a:pt x="5926842" y="5029200"/>
                  </a:cubicBezTo>
                  <a:cubicBezTo>
                    <a:pt x="5781957" y="5018154"/>
                    <a:pt x="5362853" y="4999358"/>
                    <a:pt x="4939292" y="5029200"/>
                  </a:cubicBezTo>
                  <a:cubicBezTo>
                    <a:pt x="4515731" y="5059043"/>
                    <a:pt x="4813895" y="5025116"/>
                    <a:pt x="4706120" y="5029200"/>
                  </a:cubicBezTo>
                  <a:cubicBezTo>
                    <a:pt x="4598345" y="5033284"/>
                    <a:pt x="4144289" y="5015826"/>
                    <a:pt x="3718571" y="5029200"/>
                  </a:cubicBezTo>
                  <a:cubicBezTo>
                    <a:pt x="3292853" y="5042574"/>
                    <a:pt x="3333766" y="5063418"/>
                    <a:pt x="3032772" y="5029200"/>
                  </a:cubicBezTo>
                  <a:cubicBezTo>
                    <a:pt x="2731778" y="4994982"/>
                    <a:pt x="2442112" y="5016303"/>
                    <a:pt x="2196098" y="5029200"/>
                  </a:cubicBezTo>
                  <a:cubicBezTo>
                    <a:pt x="1950084" y="5042097"/>
                    <a:pt x="1815883" y="5040426"/>
                    <a:pt x="1510299" y="5029200"/>
                  </a:cubicBezTo>
                  <a:cubicBezTo>
                    <a:pt x="1204715" y="5017974"/>
                    <a:pt x="1156074" y="5025360"/>
                    <a:pt x="838217" y="5029200"/>
                  </a:cubicBezTo>
                  <a:cubicBezTo>
                    <a:pt x="375754" y="5126327"/>
                    <a:pt x="17422" y="4606476"/>
                    <a:pt x="0" y="4190983"/>
                  </a:cubicBezTo>
                  <a:cubicBezTo>
                    <a:pt x="-14592" y="4027958"/>
                    <a:pt x="-7482" y="3707770"/>
                    <a:pt x="0" y="3520430"/>
                  </a:cubicBezTo>
                  <a:cubicBezTo>
                    <a:pt x="7482" y="3333090"/>
                    <a:pt x="23975" y="3076130"/>
                    <a:pt x="0" y="2883404"/>
                  </a:cubicBezTo>
                  <a:cubicBezTo>
                    <a:pt x="-23975" y="2690678"/>
                    <a:pt x="-17051" y="2407610"/>
                    <a:pt x="0" y="2145796"/>
                  </a:cubicBezTo>
                  <a:cubicBezTo>
                    <a:pt x="17051" y="1883982"/>
                    <a:pt x="-25150" y="1666554"/>
                    <a:pt x="0" y="1475243"/>
                  </a:cubicBezTo>
                  <a:cubicBezTo>
                    <a:pt x="25150" y="1283932"/>
                    <a:pt x="-19472" y="1057792"/>
                    <a:pt x="0" y="838217"/>
                  </a:cubicBezTo>
                  <a:close/>
                </a:path>
              </a:pathLst>
            </a:custGeom>
            <a:solidFill>
              <a:schemeClr val="bg1"/>
            </a:solidFill>
            <a:ln w="76200">
              <a:solidFill>
                <a:schemeClr val="accent6">
                  <a:lumMod val="50000"/>
                </a:schemeClr>
              </a:solidFill>
              <a:extLst>
                <a:ext uri="{C807C97D-BFC1-408E-A445-0C87EB9F89A2}">
                  <ask:lineSketchStyleProps xmlns:ask="http://schemas.microsoft.com/office/drawing/2018/sketchyshapes" sd="2585586664">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52B5D-68CF-8AE7-6616-218FF953262F}"/>
                </a:ext>
              </a:extLst>
            </p:cNvPr>
            <p:cNvSpPr/>
            <p:nvPr/>
          </p:nvSpPr>
          <p:spPr>
            <a:xfrm>
              <a:off x="1371600" y="5677406"/>
              <a:ext cx="15773400" cy="3046988"/>
            </a:xfrm>
            <a:prstGeom prst="rect">
              <a:avLst/>
            </a:prstGeom>
            <a:noFill/>
          </p:spPr>
          <p:txBody>
            <a:bodyPr wrap="square" lIns="91440" tIns="45720" rIns="91440" bIns="45720">
              <a:spAutoFit/>
            </a:bodyPr>
            <a:lstStyle/>
            <a:p>
              <a:pPr algn="ctr"/>
              <a:r>
                <a:rPr lang="en-US" sz="9600" b="0" cap="none" spc="0">
                  <a:ln w="0"/>
                  <a:solidFill>
                    <a:srgbClr val="C57A45"/>
                  </a:solidFill>
                  <a:latin typeface="SVN-Caprica Script" pitchFamily="2" charset="0"/>
                </a:rPr>
                <a:t>Vì sao em tìm được người</a:t>
              </a:r>
            </a:p>
            <a:p>
              <a:pPr algn="ctr"/>
              <a:r>
                <a:rPr lang="en-US" sz="9600" b="0" cap="none" spc="0">
                  <a:ln w="0"/>
                  <a:solidFill>
                    <a:srgbClr val="C57A45"/>
                  </a:solidFill>
                  <a:latin typeface="SVN-Caprica Script" pitchFamily="2" charset="0"/>
                </a:rPr>
                <a:t>bí ẩn trong trò chơi này?</a:t>
              </a:r>
            </a:p>
          </p:txBody>
        </p:sp>
      </p:grpSp>
    </p:spTree>
    <p:extLst>
      <p:ext uri="{BB962C8B-B14F-4D97-AF65-F5344CB8AC3E}">
        <p14:creationId xmlns:p14="http://schemas.microsoft.com/office/powerpoint/2010/main" val="3702673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52FCC-DEA6-3F45-182B-6C5CFAB25E84}"/>
              </a:ext>
            </a:extLst>
          </p:cNvPr>
          <p:cNvPicPr>
            <a:picLocks noChangeAspect="1"/>
          </p:cNvPicPr>
          <p:nvPr/>
        </p:nvPicPr>
        <p:blipFill>
          <a:blip r:embed="rId2"/>
          <a:stretch>
            <a:fillRect/>
          </a:stretch>
        </p:blipFill>
        <p:spPr>
          <a:xfrm>
            <a:off x="0" y="312893"/>
            <a:ext cx="11248095" cy="4828450"/>
          </a:xfrm>
          <a:prstGeom prst="rect">
            <a:avLst/>
          </a:prstGeom>
        </p:spPr>
      </p:pic>
    </p:spTree>
    <p:extLst>
      <p:ext uri="{BB962C8B-B14F-4D97-AF65-F5344CB8AC3E}">
        <p14:creationId xmlns:p14="http://schemas.microsoft.com/office/powerpoint/2010/main" val="416690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291</TotalTime>
  <Words>983</Words>
  <Application>Microsoft Office PowerPoint</Application>
  <PresentationFormat>Custom</PresentationFormat>
  <Paragraphs>55</Paragraphs>
  <Slides>23</Slides>
  <Notes>0</Notes>
  <HiddenSlides>3</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Calibri</vt:lpstr>
      <vt:lpstr>Abadi</vt:lpstr>
      <vt:lpstr>UTM Eremitage</vt:lpstr>
      <vt:lpstr>Aptos</vt:lpstr>
      <vt:lpstr>SVN-Caprica Script</vt:lpstr>
      <vt:lpstr>UTM Flavour</vt:lpstr>
      <vt:lpstr>iCiel Pony</vt:lpstr>
      <vt:lpstr>Arial</vt:lpstr>
      <vt:lpstr>Times New Roman</vt:lpstr>
      <vt:lpstr>Aptos Display</vt:lpstr>
      <vt:lpstr>Office Theme</vt:lpstr>
      <vt:lpstr>Thiết kế Tùy chỉnh</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NGA NGUYEN</dc:creator>
  <cp:lastModifiedBy>Nga Nguyen</cp:lastModifiedBy>
  <cp:revision>16</cp:revision>
  <dcterms:created xsi:type="dcterms:W3CDTF">2006-08-16T00:00:00Z</dcterms:created>
  <dcterms:modified xsi:type="dcterms:W3CDTF">2025-02-05T15:30:21Z</dcterms:modified>
  <dc:identifier>DAGJhJrCQBA</dc:identifier>
</cp:coreProperties>
</file>